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9144000" cx="18288000"/>
  <p:notesSz cx="6858000" cy="9144000"/>
  <p:embeddedFontLst>
    <p:embeddedFont>
      <p:font typeface="EB Garamond"/>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747775"/>
          </p15:clr>
        </p15:guide>
        <p15:guide id="2" pos="576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57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EBGaramond-regular.fntdata"/><Relationship Id="rId21" Type="http://schemas.openxmlformats.org/officeDocument/2006/relationships/slide" Target="slides/slide16.xml"/><Relationship Id="rId24" Type="http://schemas.openxmlformats.org/officeDocument/2006/relationships/font" Target="fonts/EBGaramond-italic.fntdata"/><Relationship Id="rId23" Type="http://schemas.openxmlformats.org/officeDocument/2006/relationships/font" Target="fonts/EBGaramon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EBGaramon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Title</a:t>
            </a:r>
            <a:endParaRPr/>
          </a:p>
          <a:p>
            <a:pPr indent="0" lvl="0" marL="0" rtl="0" algn="l">
              <a:spcBef>
                <a:spcPts val="0"/>
              </a:spcBef>
              <a:spcAft>
                <a:spcPts val="0"/>
              </a:spcAft>
              <a:buNone/>
            </a:pPr>
            <a:r>
              <a:rPr lang="en"/>
              <a:t>Welcome everyone, I’m Skye Yang and this is presentation, displaying my Budget </a:t>
            </a:r>
            <a:r>
              <a:rPr lang="en"/>
              <a:t>Calculator</a:t>
            </a:r>
            <a:r>
              <a:rPr lang="en"/>
              <a:t> page.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c23872bffb_0_181:notes"/>
          <p:cNvSpPr/>
          <p:nvPr>
            <p:ph idx="2" type="sldImg"/>
          </p:nvPr>
        </p:nvSpPr>
        <p:spPr>
          <a:xfrm>
            <a:off x="292"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c23872bffb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standout developers and their contributions to my project</a:t>
            </a:r>
            <a:endParaRPr>
              <a:solidFill>
                <a:schemeClr val="dk1"/>
              </a:solidFill>
            </a:endParaRPr>
          </a:p>
          <a:p>
            <a:pPr indent="0" lvl="0" marL="0" rtl="0" algn="l">
              <a:spcBef>
                <a:spcPts val="0"/>
              </a:spcBef>
              <a:spcAft>
                <a:spcPts val="0"/>
              </a:spcAft>
              <a:buNone/>
            </a:pPr>
            <a:r>
              <a:rPr lang="en">
                <a:solidFill>
                  <a:schemeClr val="dk1"/>
                </a:solidFill>
              </a:rPr>
              <a:t>Nate</a:t>
            </a:r>
            <a:endParaRPr>
              <a:solidFill>
                <a:schemeClr val="dk1"/>
              </a:solidFill>
            </a:endParaRPr>
          </a:p>
          <a:p>
            <a:pPr indent="0" lvl="0" marL="0" rtl="0" algn="l">
              <a:spcBef>
                <a:spcPts val="0"/>
              </a:spcBef>
              <a:spcAft>
                <a:spcPts val="0"/>
              </a:spcAft>
              <a:buNone/>
            </a:pPr>
            <a:r>
              <a:rPr lang="en">
                <a:solidFill>
                  <a:schemeClr val="dk1"/>
                </a:solidFill>
              </a:rPr>
              <a:t>The second developer is Nate, just like Leeana, Nate also had the most work time compared to anyone. He also was a great help with HTML and CSS code.</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c23872bffb_0_184:notes"/>
          <p:cNvSpPr/>
          <p:nvPr>
            <p:ph idx="2" type="sldImg"/>
          </p:nvPr>
        </p:nvSpPr>
        <p:spPr>
          <a:xfrm>
            <a:off x="292"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c23872bffb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standout developers and their contributions to my project</a:t>
            </a:r>
            <a:endParaRPr>
              <a:solidFill>
                <a:schemeClr val="dk1"/>
              </a:solidFill>
            </a:endParaRPr>
          </a:p>
          <a:p>
            <a:pPr indent="0" lvl="0" marL="0" rtl="0" algn="l">
              <a:spcBef>
                <a:spcPts val="0"/>
              </a:spcBef>
              <a:spcAft>
                <a:spcPts val="0"/>
              </a:spcAft>
              <a:buNone/>
            </a:pPr>
            <a:r>
              <a:rPr lang="en">
                <a:solidFill>
                  <a:schemeClr val="dk1"/>
                </a:solidFill>
              </a:rPr>
              <a:t>Jack</a:t>
            </a:r>
            <a:endParaRPr>
              <a:solidFill>
                <a:schemeClr val="dk1"/>
              </a:solidFill>
            </a:endParaRPr>
          </a:p>
          <a:p>
            <a:pPr indent="0" lvl="0" marL="0" rtl="0" algn="l">
              <a:spcBef>
                <a:spcPts val="0"/>
              </a:spcBef>
              <a:spcAft>
                <a:spcPts val="0"/>
              </a:spcAft>
              <a:buNone/>
            </a:pPr>
            <a:r>
              <a:rPr lang="en">
                <a:solidFill>
                  <a:schemeClr val="dk1"/>
                </a:solidFill>
              </a:rPr>
              <a:t>Last developer is Jack, he was a great help with the CSS formatting and styling. I appreciate the help from all of the amazing developers who programed my page.</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c23872bffb_0_187:notes"/>
          <p:cNvSpPr/>
          <p:nvPr>
            <p:ph idx="2" type="sldImg"/>
          </p:nvPr>
        </p:nvSpPr>
        <p:spPr>
          <a:xfrm>
            <a:off x="292"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c23872bffb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Product</a:t>
            </a:r>
            <a:endParaRPr/>
          </a:p>
          <a:p>
            <a:pPr indent="0" lvl="0" marL="0" rtl="0" algn="l">
              <a:spcBef>
                <a:spcPts val="0"/>
              </a:spcBef>
              <a:spcAft>
                <a:spcPts val="0"/>
              </a:spcAft>
              <a:buNone/>
            </a:pPr>
            <a:r>
              <a:rPr lang="en"/>
              <a:t>With the help of my developers, this is my final product. The text and sections are from the HTML. The </a:t>
            </a:r>
            <a:r>
              <a:rPr lang="en"/>
              <a:t>formatting</a:t>
            </a:r>
            <a:r>
              <a:rPr lang="en"/>
              <a:t> and styling came from CSS. The page is bright blue and has dropdowns revealing the options to the user.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c23872bffb_0_190:notes"/>
          <p:cNvSpPr/>
          <p:nvPr>
            <p:ph idx="2" type="sldImg"/>
          </p:nvPr>
        </p:nvSpPr>
        <p:spPr>
          <a:xfrm>
            <a:off x="292"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c23872bffb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Product Features</a:t>
            </a:r>
            <a:endParaRPr/>
          </a:p>
          <a:p>
            <a:pPr indent="0" lvl="0" marL="0" rtl="0" algn="l">
              <a:spcBef>
                <a:spcPts val="0"/>
              </a:spcBef>
              <a:spcAft>
                <a:spcPts val="0"/>
              </a:spcAft>
              <a:buClr>
                <a:schemeClr val="dk1"/>
              </a:buClr>
              <a:buSzPts val="1100"/>
              <a:buFont typeface="Arial"/>
              <a:buNone/>
            </a:pPr>
            <a:r>
              <a:rPr lang="en">
                <a:solidFill>
                  <a:schemeClr val="dk1"/>
                </a:solidFill>
              </a:rPr>
              <a:t>Also there was some good use of JavaScript, we created a pie chart using chart.js. And used the EECU API Data Server to show many careers and their salaries. And also to keep up with current salaries as markets and industries keep changing all the time. It also has a mobile version to help users who only have a phone.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c23872bffb_0_193:notes"/>
          <p:cNvSpPr/>
          <p:nvPr>
            <p:ph idx="2" type="sldImg"/>
          </p:nvPr>
        </p:nvSpPr>
        <p:spPr>
          <a:xfrm>
            <a:off x="292"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c23872bffb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r>
              <a:rPr lang="en"/>
              <a:t>roudest part</a:t>
            </a:r>
            <a:endParaRPr/>
          </a:p>
          <a:p>
            <a:pPr indent="0" lvl="0" marL="0" rtl="0" algn="l">
              <a:spcBef>
                <a:spcPts val="0"/>
              </a:spcBef>
              <a:spcAft>
                <a:spcPts val="0"/>
              </a:spcAft>
              <a:buNone/>
            </a:pPr>
            <a:r>
              <a:rPr lang="en"/>
              <a:t>I’m very proud with the look and structure of the page, it looks almost the same as the wireframe. I’m also happy that I got to work with others and see </a:t>
            </a:r>
            <a:r>
              <a:rPr lang="en"/>
              <a:t>their</a:t>
            </a:r>
            <a:r>
              <a:rPr lang="en"/>
              <a:t> talents and thoughts. I’m also proud that I’ve improved a lot from my class and will continue to improve my skills.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23872bffb_0_196:notes"/>
          <p:cNvSpPr/>
          <p:nvPr>
            <p:ph idx="2" type="sldImg"/>
          </p:nvPr>
        </p:nvSpPr>
        <p:spPr>
          <a:xfrm>
            <a:off x="292"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c23872bffb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Improved part</a:t>
            </a:r>
            <a:endParaRPr/>
          </a:p>
          <a:p>
            <a:pPr indent="0" lvl="0" marL="0" rtl="0" algn="l">
              <a:spcBef>
                <a:spcPts val="0"/>
              </a:spcBef>
              <a:spcAft>
                <a:spcPts val="0"/>
              </a:spcAft>
              <a:buNone/>
            </a:pPr>
            <a:r>
              <a:rPr lang="en"/>
              <a:t>There are many things that need to be improved, the page needs more content to help users. Things like the mobile format needs to be fixed. And one final thing to mention is the JavaScript and functionally, if I had more time, I would focus on the JavaScript and make it a working </a:t>
            </a:r>
            <a:r>
              <a:rPr lang="en"/>
              <a:t>calculator.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c2a0db1e40_0_3:notes"/>
          <p:cNvSpPr/>
          <p:nvPr>
            <p:ph idx="2" type="sldImg"/>
          </p:nvPr>
        </p:nvSpPr>
        <p:spPr>
          <a:xfrm>
            <a:off x="292"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c2a0db1e4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c23872bffb_0_85:notes"/>
          <p:cNvSpPr/>
          <p:nvPr>
            <p:ph idx="2" type="sldImg"/>
          </p:nvPr>
        </p:nvSpPr>
        <p:spPr>
          <a:xfrm>
            <a:off x="292"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c23872bff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EECU Slide</a:t>
            </a:r>
            <a:endParaRPr>
              <a:solidFill>
                <a:schemeClr val="dk1"/>
              </a:solidFill>
            </a:endParaRPr>
          </a:p>
          <a:p>
            <a:pPr indent="0" lvl="0" marL="0" rtl="0" algn="l">
              <a:spcBef>
                <a:spcPts val="0"/>
              </a:spcBef>
              <a:spcAft>
                <a:spcPts val="0"/>
              </a:spcAft>
              <a:buNone/>
            </a:pPr>
            <a:r>
              <a:rPr lang="en">
                <a:solidFill>
                  <a:schemeClr val="dk1"/>
                </a:solidFill>
              </a:rPr>
              <a:t>Many students in center for Advanced Research And Technology Web Design class were approached by Educational Employees Credit Union. And learned the importance of managing a budget as an adult.</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c23872bffb_0_160:notes"/>
          <p:cNvSpPr/>
          <p:nvPr>
            <p:ph idx="2" type="sldImg"/>
          </p:nvPr>
        </p:nvSpPr>
        <p:spPr>
          <a:xfrm>
            <a:off x="292"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c23872bffb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EECU requested a budget calculator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EECU asked for the students to created an ideal budget calculator page for their website to help users with their income. The students had to use their ideas, talents, and skills to create their budget calculator page but also for other students’ page.</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c23872bffb_0_163:notes"/>
          <p:cNvSpPr/>
          <p:nvPr>
            <p:ph idx="2" type="sldImg"/>
          </p:nvPr>
        </p:nvSpPr>
        <p:spPr>
          <a:xfrm>
            <a:off x="292"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c23872bff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a:t>
            </a:r>
            <a:r>
              <a:rPr lang="en"/>
              <a:t> Manager and Developer</a:t>
            </a:r>
            <a:endParaRPr/>
          </a:p>
          <a:p>
            <a:pPr indent="0" lvl="0" marL="0" rtl="0" algn="l">
              <a:spcBef>
                <a:spcPts val="0"/>
              </a:spcBef>
              <a:spcAft>
                <a:spcPts val="0"/>
              </a:spcAft>
              <a:buNone/>
            </a:pPr>
            <a:r>
              <a:rPr lang="en"/>
              <a:t>I then </a:t>
            </a:r>
            <a:r>
              <a:rPr lang="en"/>
              <a:t>started my work on my budget </a:t>
            </a:r>
            <a:r>
              <a:rPr lang="en"/>
              <a:t>calculator page, managing many colleagues to design my page, using my ideas and performing them into a page that could help users.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23872bffb_0_166:notes"/>
          <p:cNvSpPr/>
          <p:nvPr>
            <p:ph idx="2" type="sldImg"/>
          </p:nvPr>
        </p:nvSpPr>
        <p:spPr>
          <a:xfrm>
            <a:off x="292"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c23872bffb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research</a:t>
            </a:r>
            <a:endParaRPr/>
          </a:p>
          <a:p>
            <a:pPr indent="0" lvl="0" marL="0" rtl="0" algn="l">
              <a:spcBef>
                <a:spcPts val="0"/>
              </a:spcBef>
              <a:spcAft>
                <a:spcPts val="0"/>
              </a:spcAft>
              <a:buNone/>
            </a:pPr>
            <a:r>
              <a:rPr lang="en"/>
              <a:t>I first started my research, looking into other budget </a:t>
            </a:r>
            <a:r>
              <a:rPr lang="en"/>
              <a:t>calculator</a:t>
            </a:r>
            <a:r>
              <a:rPr lang="en"/>
              <a:t> pages in websites, gaining inspiration and knowledge. There were website that look and function nicely and some weren’t. Overall, they were helpful for my design. I also got some helpful resources from EECU. Like deposits and career incomes.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c23872bffb_0_169:notes"/>
          <p:cNvSpPr/>
          <p:nvPr>
            <p:ph idx="2" type="sldImg"/>
          </p:nvPr>
        </p:nvSpPr>
        <p:spPr>
          <a:xfrm>
            <a:off x="292"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c23872bff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a:t>
            </a:r>
            <a:endParaRPr/>
          </a:p>
          <a:p>
            <a:pPr indent="0" lvl="0" marL="0" rtl="0" algn="l">
              <a:spcBef>
                <a:spcPts val="0"/>
              </a:spcBef>
              <a:spcAft>
                <a:spcPts val="0"/>
              </a:spcAft>
              <a:buNone/>
            </a:pPr>
            <a:r>
              <a:rPr lang="en"/>
              <a:t>After my research, I created a wireframe using Figma, a help website designing tool, to layout what the page will look like. I created my ideal format, text, and functions in my page. These features will be used on the website page.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c23872bffb_0_172:notes"/>
          <p:cNvSpPr/>
          <p:nvPr>
            <p:ph idx="2" type="sldImg"/>
          </p:nvPr>
        </p:nvSpPr>
        <p:spPr>
          <a:xfrm>
            <a:off x="292"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c23872bffb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 development</a:t>
            </a:r>
            <a:br>
              <a:rPr lang="en"/>
            </a:br>
            <a:r>
              <a:rPr lang="en"/>
              <a:t>I then begin to create the page, I lead my developers to format my content and make my page </a:t>
            </a:r>
            <a:r>
              <a:rPr lang="en"/>
              <a:t>functional with HTML, CSS, and JavaScript. We used Github and Visual Studio Code to create the code for the page. Everyone had some effort and contributed on the page.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c23872bffb_0_175:notes"/>
          <p:cNvSpPr/>
          <p:nvPr>
            <p:ph idx="2" type="sldImg"/>
          </p:nvPr>
        </p:nvSpPr>
        <p:spPr>
          <a:xfrm>
            <a:off x="292"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c23872bffb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experience as a project manager</a:t>
            </a:r>
            <a:endParaRPr/>
          </a:p>
          <a:p>
            <a:pPr indent="0" lvl="0" marL="0" rtl="0" algn="l">
              <a:spcBef>
                <a:spcPts val="0"/>
              </a:spcBef>
              <a:spcAft>
                <a:spcPts val="0"/>
              </a:spcAft>
              <a:buNone/>
            </a:pPr>
            <a:r>
              <a:rPr lang="en"/>
              <a:t>My experience as project manager was very interesting, working with others was nice and helpful, everyone was different but put in their effort. But being a manager can be very stressful. I </a:t>
            </a:r>
            <a:r>
              <a:rPr lang="en"/>
              <a:t>definitely</a:t>
            </a:r>
            <a:r>
              <a:rPr lang="en"/>
              <a:t> need a break every few or so hours.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c23872bffb_0_178:notes"/>
          <p:cNvSpPr/>
          <p:nvPr>
            <p:ph idx="2" type="sldImg"/>
          </p:nvPr>
        </p:nvSpPr>
        <p:spPr>
          <a:xfrm>
            <a:off x="292"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c23872bffb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standout developers and their contributions to my project</a:t>
            </a:r>
            <a:endParaRPr/>
          </a:p>
          <a:p>
            <a:pPr indent="0" lvl="0" marL="0" rtl="0" algn="l">
              <a:spcBef>
                <a:spcPts val="0"/>
              </a:spcBef>
              <a:spcAft>
                <a:spcPts val="0"/>
              </a:spcAft>
              <a:buNone/>
            </a:pPr>
            <a:r>
              <a:rPr lang="en"/>
              <a:t>Leeana</a:t>
            </a:r>
            <a:endParaRPr/>
          </a:p>
          <a:p>
            <a:pPr indent="0" lvl="0" marL="0" rtl="0" algn="l">
              <a:spcBef>
                <a:spcPts val="0"/>
              </a:spcBef>
              <a:spcAft>
                <a:spcPts val="0"/>
              </a:spcAft>
              <a:buNone/>
            </a:pPr>
            <a:r>
              <a:rPr lang="en"/>
              <a:t>I have standout contributions from three developers, first we have Leeana, she had the most work time compared to anyone. She helped with the CSS and HTML structures.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23417" y="1323689"/>
            <a:ext cx="17041200" cy="3649200"/>
          </a:xfrm>
          <a:prstGeom prst="rect">
            <a:avLst/>
          </a:prstGeom>
        </p:spPr>
        <p:txBody>
          <a:bodyPr anchorCtr="0" anchor="b" bIns="189625" lIns="189625" spcFirstLastPara="1" rIns="189625" wrap="square" tIns="189625">
            <a:normAutofit/>
          </a:bodyPr>
          <a:lstStyle>
            <a:lvl1pPr lvl="0" algn="ctr">
              <a:spcBef>
                <a:spcPts val="0"/>
              </a:spcBef>
              <a:spcAft>
                <a:spcPts val="0"/>
              </a:spcAft>
              <a:buSzPts val="10800"/>
              <a:buNone/>
              <a:defRPr sz="10800"/>
            </a:lvl1pPr>
            <a:lvl2pPr lvl="1" algn="ctr">
              <a:spcBef>
                <a:spcPts val="0"/>
              </a:spcBef>
              <a:spcAft>
                <a:spcPts val="0"/>
              </a:spcAft>
              <a:buSzPts val="10800"/>
              <a:buNone/>
              <a:defRPr sz="10800"/>
            </a:lvl2pPr>
            <a:lvl3pPr lvl="2" algn="ctr">
              <a:spcBef>
                <a:spcPts val="0"/>
              </a:spcBef>
              <a:spcAft>
                <a:spcPts val="0"/>
              </a:spcAft>
              <a:buSzPts val="10800"/>
              <a:buNone/>
              <a:defRPr sz="10800"/>
            </a:lvl3pPr>
            <a:lvl4pPr lvl="3" algn="ctr">
              <a:spcBef>
                <a:spcPts val="0"/>
              </a:spcBef>
              <a:spcAft>
                <a:spcPts val="0"/>
              </a:spcAft>
              <a:buSzPts val="10800"/>
              <a:buNone/>
              <a:defRPr sz="10800"/>
            </a:lvl4pPr>
            <a:lvl5pPr lvl="4" algn="ctr">
              <a:spcBef>
                <a:spcPts val="0"/>
              </a:spcBef>
              <a:spcAft>
                <a:spcPts val="0"/>
              </a:spcAft>
              <a:buSzPts val="10800"/>
              <a:buNone/>
              <a:defRPr sz="10800"/>
            </a:lvl5pPr>
            <a:lvl6pPr lvl="5" algn="ctr">
              <a:spcBef>
                <a:spcPts val="0"/>
              </a:spcBef>
              <a:spcAft>
                <a:spcPts val="0"/>
              </a:spcAft>
              <a:buSzPts val="10800"/>
              <a:buNone/>
              <a:defRPr sz="10800"/>
            </a:lvl6pPr>
            <a:lvl7pPr lvl="6" algn="ctr">
              <a:spcBef>
                <a:spcPts val="0"/>
              </a:spcBef>
              <a:spcAft>
                <a:spcPts val="0"/>
              </a:spcAft>
              <a:buSzPts val="10800"/>
              <a:buNone/>
              <a:defRPr sz="10800"/>
            </a:lvl7pPr>
            <a:lvl8pPr lvl="7" algn="ctr">
              <a:spcBef>
                <a:spcPts val="0"/>
              </a:spcBef>
              <a:spcAft>
                <a:spcPts val="0"/>
              </a:spcAft>
              <a:buSzPts val="10800"/>
              <a:buNone/>
              <a:defRPr sz="10800"/>
            </a:lvl8pPr>
            <a:lvl9pPr lvl="8" algn="ctr">
              <a:spcBef>
                <a:spcPts val="0"/>
              </a:spcBef>
              <a:spcAft>
                <a:spcPts val="0"/>
              </a:spcAft>
              <a:buSzPts val="10800"/>
              <a:buNone/>
              <a:defRPr sz="10800"/>
            </a:lvl9pPr>
          </a:lstStyle>
          <a:p/>
        </p:txBody>
      </p:sp>
      <p:sp>
        <p:nvSpPr>
          <p:cNvPr id="11" name="Google Shape;11;p2"/>
          <p:cNvSpPr txBox="1"/>
          <p:nvPr>
            <p:ph idx="1" type="subTitle"/>
          </p:nvPr>
        </p:nvSpPr>
        <p:spPr>
          <a:xfrm>
            <a:off x="623400" y="5038444"/>
            <a:ext cx="17041200" cy="1409100"/>
          </a:xfrm>
          <a:prstGeom prst="rect">
            <a:avLst/>
          </a:prstGeom>
        </p:spPr>
        <p:txBody>
          <a:bodyPr anchorCtr="0" anchor="t" bIns="189625" lIns="189625" spcFirstLastPara="1" rIns="189625" wrap="square" tIns="189625">
            <a:normAutofit/>
          </a:bodyPr>
          <a:lstStyle>
            <a:lvl1pPr lvl="0" algn="ctr">
              <a:lnSpc>
                <a:spcPct val="100000"/>
              </a:lnSpc>
              <a:spcBef>
                <a:spcPts val="0"/>
              </a:spcBef>
              <a:spcAft>
                <a:spcPts val="0"/>
              </a:spcAft>
              <a:buSzPts val="5800"/>
              <a:buNone/>
              <a:defRPr sz="5800"/>
            </a:lvl1pPr>
            <a:lvl2pPr lvl="1" algn="ctr">
              <a:lnSpc>
                <a:spcPct val="100000"/>
              </a:lnSpc>
              <a:spcBef>
                <a:spcPts val="0"/>
              </a:spcBef>
              <a:spcAft>
                <a:spcPts val="0"/>
              </a:spcAft>
              <a:buSzPts val="5800"/>
              <a:buNone/>
              <a:defRPr sz="5800"/>
            </a:lvl2pPr>
            <a:lvl3pPr lvl="2" algn="ctr">
              <a:lnSpc>
                <a:spcPct val="100000"/>
              </a:lnSpc>
              <a:spcBef>
                <a:spcPts val="0"/>
              </a:spcBef>
              <a:spcAft>
                <a:spcPts val="0"/>
              </a:spcAft>
              <a:buSzPts val="5800"/>
              <a:buNone/>
              <a:defRPr sz="5800"/>
            </a:lvl3pPr>
            <a:lvl4pPr lvl="3" algn="ctr">
              <a:lnSpc>
                <a:spcPct val="100000"/>
              </a:lnSpc>
              <a:spcBef>
                <a:spcPts val="0"/>
              </a:spcBef>
              <a:spcAft>
                <a:spcPts val="0"/>
              </a:spcAft>
              <a:buSzPts val="5800"/>
              <a:buNone/>
              <a:defRPr sz="5800"/>
            </a:lvl4pPr>
            <a:lvl5pPr lvl="4" algn="ctr">
              <a:lnSpc>
                <a:spcPct val="100000"/>
              </a:lnSpc>
              <a:spcBef>
                <a:spcPts val="0"/>
              </a:spcBef>
              <a:spcAft>
                <a:spcPts val="0"/>
              </a:spcAft>
              <a:buSzPts val="5800"/>
              <a:buNone/>
              <a:defRPr sz="5800"/>
            </a:lvl5pPr>
            <a:lvl6pPr lvl="5" algn="ctr">
              <a:lnSpc>
                <a:spcPct val="100000"/>
              </a:lnSpc>
              <a:spcBef>
                <a:spcPts val="0"/>
              </a:spcBef>
              <a:spcAft>
                <a:spcPts val="0"/>
              </a:spcAft>
              <a:buSzPts val="5800"/>
              <a:buNone/>
              <a:defRPr sz="5800"/>
            </a:lvl6pPr>
            <a:lvl7pPr lvl="6" algn="ctr">
              <a:lnSpc>
                <a:spcPct val="100000"/>
              </a:lnSpc>
              <a:spcBef>
                <a:spcPts val="0"/>
              </a:spcBef>
              <a:spcAft>
                <a:spcPts val="0"/>
              </a:spcAft>
              <a:buSzPts val="5800"/>
              <a:buNone/>
              <a:defRPr sz="5800"/>
            </a:lvl7pPr>
            <a:lvl8pPr lvl="7" algn="ctr">
              <a:lnSpc>
                <a:spcPct val="100000"/>
              </a:lnSpc>
              <a:spcBef>
                <a:spcPts val="0"/>
              </a:spcBef>
              <a:spcAft>
                <a:spcPts val="0"/>
              </a:spcAft>
              <a:buSzPts val="5800"/>
              <a:buNone/>
              <a:defRPr sz="5800"/>
            </a:lvl8pPr>
            <a:lvl9pPr lvl="8" algn="ctr">
              <a:lnSpc>
                <a:spcPct val="100000"/>
              </a:lnSpc>
              <a:spcBef>
                <a:spcPts val="0"/>
              </a:spcBef>
              <a:spcAft>
                <a:spcPts val="0"/>
              </a:spcAft>
              <a:buSzPts val="5800"/>
              <a:buNone/>
              <a:defRPr sz="5800"/>
            </a:lvl9pPr>
          </a:lstStyle>
          <a:p/>
        </p:txBody>
      </p:sp>
      <p:sp>
        <p:nvSpPr>
          <p:cNvPr id="12" name="Google Shape;12;p2"/>
          <p:cNvSpPr txBox="1"/>
          <p:nvPr>
            <p:ph idx="12" type="sldNum"/>
          </p:nvPr>
        </p:nvSpPr>
        <p:spPr>
          <a:xfrm>
            <a:off x="16944916" y="8290163"/>
            <a:ext cx="1097400" cy="699900"/>
          </a:xfrm>
          <a:prstGeom prst="rect">
            <a:avLst/>
          </a:prstGeom>
        </p:spPr>
        <p:txBody>
          <a:bodyPr anchorCtr="0" anchor="ctr" bIns="189625" lIns="189625" spcFirstLastPara="1" rIns="189625" wrap="square" tIns="1896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623400" y="1966444"/>
            <a:ext cx="17041200" cy="3490800"/>
          </a:xfrm>
          <a:prstGeom prst="rect">
            <a:avLst/>
          </a:prstGeom>
        </p:spPr>
        <p:txBody>
          <a:bodyPr anchorCtr="0" anchor="b" bIns="189625" lIns="189625" spcFirstLastPara="1" rIns="189625" wrap="square" tIns="189625">
            <a:normAutofit/>
          </a:bodyPr>
          <a:lstStyle>
            <a:lvl1pPr lvl="0" algn="ctr">
              <a:spcBef>
                <a:spcPts val="0"/>
              </a:spcBef>
              <a:spcAft>
                <a:spcPts val="0"/>
              </a:spcAft>
              <a:buSzPts val="24900"/>
              <a:buNone/>
              <a:defRPr sz="24900"/>
            </a:lvl1pPr>
            <a:lvl2pPr lvl="1" algn="ctr">
              <a:spcBef>
                <a:spcPts val="0"/>
              </a:spcBef>
              <a:spcAft>
                <a:spcPts val="0"/>
              </a:spcAft>
              <a:buSzPts val="24900"/>
              <a:buNone/>
              <a:defRPr sz="24900"/>
            </a:lvl2pPr>
            <a:lvl3pPr lvl="2" algn="ctr">
              <a:spcBef>
                <a:spcPts val="0"/>
              </a:spcBef>
              <a:spcAft>
                <a:spcPts val="0"/>
              </a:spcAft>
              <a:buSzPts val="24900"/>
              <a:buNone/>
              <a:defRPr sz="24900"/>
            </a:lvl3pPr>
            <a:lvl4pPr lvl="3" algn="ctr">
              <a:spcBef>
                <a:spcPts val="0"/>
              </a:spcBef>
              <a:spcAft>
                <a:spcPts val="0"/>
              </a:spcAft>
              <a:buSzPts val="24900"/>
              <a:buNone/>
              <a:defRPr sz="24900"/>
            </a:lvl4pPr>
            <a:lvl5pPr lvl="4" algn="ctr">
              <a:spcBef>
                <a:spcPts val="0"/>
              </a:spcBef>
              <a:spcAft>
                <a:spcPts val="0"/>
              </a:spcAft>
              <a:buSzPts val="24900"/>
              <a:buNone/>
              <a:defRPr sz="24900"/>
            </a:lvl5pPr>
            <a:lvl6pPr lvl="5" algn="ctr">
              <a:spcBef>
                <a:spcPts val="0"/>
              </a:spcBef>
              <a:spcAft>
                <a:spcPts val="0"/>
              </a:spcAft>
              <a:buSzPts val="24900"/>
              <a:buNone/>
              <a:defRPr sz="24900"/>
            </a:lvl6pPr>
            <a:lvl7pPr lvl="6" algn="ctr">
              <a:spcBef>
                <a:spcPts val="0"/>
              </a:spcBef>
              <a:spcAft>
                <a:spcPts val="0"/>
              </a:spcAft>
              <a:buSzPts val="24900"/>
              <a:buNone/>
              <a:defRPr sz="24900"/>
            </a:lvl7pPr>
            <a:lvl8pPr lvl="7" algn="ctr">
              <a:spcBef>
                <a:spcPts val="0"/>
              </a:spcBef>
              <a:spcAft>
                <a:spcPts val="0"/>
              </a:spcAft>
              <a:buSzPts val="24900"/>
              <a:buNone/>
              <a:defRPr sz="24900"/>
            </a:lvl8pPr>
            <a:lvl9pPr lvl="8" algn="ctr">
              <a:spcBef>
                <a:spcPts val="0"/>
              </a:spcBef>
              <a:spcAft>
                <a:spcPts val="0"/>
              </a:spcAft>
              <a:buSzPts val="24900"/>
              <a:buNone/>
              <a:defRPr sz="24900"/>
            </a:lvl9pPr>
          </a:lstStyle>
          <a:p>
            <a:r>
              <a:t>xx%</a:t>
            </a:r>
          </a:p>
        </p:txBody>
      </p:sp>
      <p:sp>
        <p:nvSpPr>
          <p:cNvPr id="46" name="Google Shape;46;p11"/>
          <p:cNvSpPr txBox="1"/>
          <p:nvPr>
            <p:ph idx="1" type="body"/>
          </p:nvPr>
        </p:nvSpPr>
        <p:spPr>
          <a:xfrm>
            <a:off x="623400" y="5603956"/>
            <a:ext cx="17041200" cy="2312700"/>
          </a:xfrm>
          <a:prstGeom prst="rect">
            <a:avLst/>
          </a:prstGeom>
        </p:spPr>
        <p:txBody>
          <a:bodyPr anchorCtr="0" anchor="t" bIns="189625" lIns="189625" spcFirstLastPara="1" rIns="189625" wrap="square" tIns="189625">
            <a:normAutofit/>
          </a:bodyPr>
          <a:lstStyle>
            <a:lvl1pPr indent="-469900" lvl="0" marL="457200" algn="ctr">
              <a:spcBef>
                <a:spcPts val="0"/>
              </a:spcBef>
              <a:spcAft>
                <a:spcPts val="0"/>
              </a:spcAft>
              <a:buSzPts val="3800"/>
              <a:buChar char="●"/>
              <a:defRPr/>
            </a:lvl1pPr>
            <a:lvl2pPr indent="-412750" lvl="1" marL="914400" algn="ctr">
              <a:spcBef>
                <a:spcPts val="0"/>
              </a:spcBef>
              <a:spcAft>
                <a:spcPts val="0"/>
              </a:spcAft>
              <a:buSzPts val="2900"/>
              <a:buChar char="○"/>
              <a:defRPr/>
            </a:lvl2pPr>
            <a:lvl3pPr indent="-412750" lvl="2" marL="1371600" algn="ctr">
              <a:spcBef>
                <a:spcPts val="0"/>
              </a:spcBef>
              <a:spcAft>
                <a:spcPts val="0"/>
              </a:spcAft>
              <a:buSzPts val="2900"/>
              <a:buChar char="■"/>
              <a:defRPr/>
            </a:lvl3pPr>
            <a:lvl4pPr indent="-412750" lvl="3" marL="1828800" algn="ctr">
              <a:spcBef>
                <a:spcPts val="0"/>
              </a:spcBef>
              <a:spcAft>
                <a:spcPts val="0"/>
              </a:spcAft>
              <a:buSzPts val="2900"/>
              <a:buChar char="●"/>
              <a:defRPr/>
            </a:lvl4pPr>
            <a:lvl5pPr indent="-412750" lvl="4" marL="2286000" algn="ctr">
              <a:spcBef>
                <a:spcPts val="0"/>
              </a:spcBef>
              <a:spcAft>
                <a:spcPts val="0"/>
              </a:spcAft>
              <a:buSzPts val="2900"/>
              <a:buChar char="○"/>
              <a:defRPr/>
            </a:lvl5pPr>
            <a:lvl6pPr indent="-412750" lvl="5" marL="2743200" algn="ctr">
              <a:spcBef>
                <a:spcPts val="0"/>
              </a:spcBef>
              <a:spcAft>
                <a:spcPts val="0"/>
              </a:spcAft>
              <a:buSzPts val="2900"/>
              <a:buChar char="■"/>
              <a:defRPr/>
            </a:lvl6pPr>
            <a:lvl7pPr indent="-412750" lvl="6" marL="3200400" algn="ctr">
              <a:spcBef>
                <a:spcPts val="0"/>
              </a:spcBef>
              <a:spcAft>
                <a:spcPts val="0"/>
              </a:spcAft>
              <a:buSzPts val="2900"/>
              <a:buChar char="●"/>
              <a:defRPr/>
            </a:lvl7pPr>
            <a:lvl8pPr indent="-412750" lvl="7" marL="3657600" algn="ctr">
              <a:spcBef>
                <a:spcPts val="0"/>
              </a:spcBef>
              <a:spcAft>
                <a:spcPts val="0"/>
              </a:spcAft>
              <a:buSzPts val="2900"/>
              <a:buChar char="○"/>
              <a:defRPr/>
            </a:lvl8pPr>
            <a:lvl9pPr indent="-412750" lvl="8" marL="4114800" algn="ctr">
              <a:spcBef>
                <a:spcPts val="0"/>
              </a:spcBef>
              <a:spcAft>
                <a:spcPts val="0"/>
              </a:spcAft>
              <a:buSzPts val="2900"/>
              <a:buChar char="■"/>
              <a:defRPr/>
            </a:lvl9pPr>
          </a:lstStyle>
          <a:p/>
        </p:txBody>
      </p:sp>
      <p:sp>
        <p:nvSpPr>
          <p:cNvPr id="47" name="Google Shape;47;p11"/>
          <p:cNvSpPr txBox="1"/>
          <p:nvPr>
            <p:ph idx="12" type="sldNum"/>
          </p:nvPr>
        </p:nvSpPr>
        <p:spPr>
          <a:xfrm>
            <a:off x="16944916" y="8290163"/>
            <a:ext cx="1097400" cy="699900"/>
          </a:xfrm>
          <a:prstGeom prst="rect">
            <a:avLst/>
          </a:prstGeom>
        </p:spPr>
        <p:txBody>
          <a:bodyPr anchorCtr="0" anchor="ctr" bIns="189625" lIns="189625" spcFirstLastPara="1" rIns="189625" wrap="square" tIns="1896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6944916" y="8290163"/>
            <a:ext cx="1097400" cy="699900"/>
          </a:xfrm>
          <a:prstGeom prst="rect">
            <a:avLst/>
          </a:prstGeom>
        </p:spPr>
        <p:txBody>
          <a:bodyPr anchorCtr="0" anchor="ctr" bIns="189625" lIns="189625" spcFirstLastPara="1" rIns="189625" wrap="square" tIns="1896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623400" y="3823733"/>
            <a:ext cx="17041200" cy="1496700"/>
          </a:xfrm>
          <a:prstGeom prst="rect">
            <a:avLst/>
          </a:prstGeom>
        </p:spPr>
        <p:txBody>
          <a:bodyPr anchorCtr="0" anchor="ctr" bIns="189625" lIns="189625" spcFirstLastPara="1" rIns="189625" wrap="square" tIns="189625">
            <a:norm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p:txBody>
      </p:sp>
      <p:sp>
        <p:nvSpPr>
          <p:cNvPr id="15" name="Google Shape;15;p3"/>
          <p:cNvSpPr txBox="1"/>
          <p:nvPr>
            <p:ph idx="12" type="sldNum"/>
          </p:nvPr>
        </p:nvSpPr>
        <p:spPr>
          <a:xfrm>
            <a:off x="16944916" y="8290163"/>
            <a:ext cx="1097400" cy="699900"/>
          </a:xfrm>
          <a:prstGeom prst="rect">
            <a:avLst/>
          </a:prstGeom>
        </p:spPr>
        <p:txBody>
          <a:bodyPr anchorCtr="0" anchor="ctr" bIns="189625" lIns="189625" spcFirstLastPara="1" rIns="189625" wrap="square" tIns="1896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623400" y="791156"/>
            <a:ext cx="17041200" cy="1018200"/>
          </a:xfrm>
          <a:prstGeom prst="rect">
            <a:avLst/>
          </a:prstGeom>
        </p:spPr>
        <p:txBody>
          <a:bodyPr anchorCtr="0" anchor="t" bIns="189625" lIns="189625" spcFirstLastPara="1" rIns="189625" wrap="square" tIns="18962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18" name="Google Shape;18;p4"/>
          <p:cNvSpPr txBox="1"/>
          <p:nvPr>
            <p:ph idx="1" type="body"/>
          </p:nvPr>
        </p:nvSpPr>
        <p:spPr>
          <a:xfrm>
            <a:off x="623400" y="2048844"/>
            <a:ext cx="17041200" cy="6073500"/>
          </a:xfrm>
          <a:prstGeom prst="rect">
            <a:avLst/>
          </a:prstGeom>
        </p:spPr>
        <p:txBody>
          <a:bodyPr anchorCtr="0" anchor="t" bIns="189625" lIns="189625" spcFirstLastPara="1" rIns="189625" wrap="square" tIns="189625">
            <a:normAutofit/>
          </a:bodyPr>
          <a:lstStyle>
            <a:lvl1pPr indent="-469900" lvl="0" marL="457200">
              <a:spcBef>
                <a:spcPts val="0"/>
              </a:spcBef>
              <a:spcAft>
                <a:spcPts val="0"/>
              </a:spcAft>
              <a:buSzPts val="3800"/>
              <a:buChar char="●"/>
              <a:defRPr/>
            </a:lvl1pPr>
            <a:lvl2pPr indent="-412750" lvl="1" marL="914400">
              <a:spcBef>
                <a:spcPts val="0"/>
              </a:spcBef>
              <a:spcAft>
                <a:spcPts val="0"/>
              </a:spcAft>
              <a:buSzPts val="2900"/>
              <a:buChar char="○"/>
              <a:defRPr/>
            </a:lvl2pPr>
            <a:lvl3pPr indent="-412750" lvl="2" marL="1371600">
              <a:spcBef>
                <a:spcPts val="0"/>
              </a:spcBef>
              <a:spcAft>
                <a:spcPts val="0"/>
              </a:spcAft>
              <a:buSzPts val="2900"/>
              <a:buChar char="■"/>
              <a:defRPr/>
            </a:lvl3pPr>
            <a:lvl4pPr indent="-412750" lvl="3" marL="1828800">
              <a:spcBef>
                <a:spcPts val="0"/>
              </a:spcBef>
              <a:spcAft>
                <a:spcPts val="0"/>
              </a:spcAft>
              <a:buSzPts val="2900"/>
              <a:buChar char="●"/>
              <a:defRPr/>
            </a:lvl4pPr>
            <a:lvl5pPr indent="-412750" lvl="4" marL="2286000">
              <a:spcBef>
                <a:spcPts val="0"/>
              </a:spcBef>
              <a:spcAft>
                <a:spcPts val="0"/>
              </a:spcAft>
              <a:buSzPts val="2900"/>
              <a:buChar char="○"/>
              <a:defRPr/>
            </a:lvl5pPr>
            <a:lvl6pPr indent="-412750" lvl="5" marL="2743200">
              <a:spcBef>
                <a:spcPts val="0"/>
              </a:spcBef>
              <a:spcAft>
                <a:spcPts val="0"/>
              </a:spcAft>
              <a:buSzPts val="2900"/>
              <a:buChar char="■"/>
              <a:defRPr/>
            </a:lvl6pPr>
            <a:lvl7pPr indent="-412750" lvl="6" marL="3200400">
              <a:spcBef>
                <a:spcPts val="0"/>
              </a:spcBef>
              <a:spcAft>
                <a:spcPts val="0"/>
              </a:spcAft>
              <a:buSzPts val="2900"/>
              <a:buChar char="●"/>
              <a:defRPr/>
            </a:lvl7pPr>
            <a:lvl8pPr indent="-412750" lvl="7" marL="3657600">
              <a:spcBef>
                <a:spcPts val="0"/>
              </a:spcBef>
              <a:spcAft>
                <a:spcPts val="0"/>
              </a:spcAft>
              <a:buSzPts val="2900"/>
              <a:buChar char="○"/>
              <a:defRPr/>
            </a:lvl8pPr>
            <a:lvl9pPr indent="-412750" lvl="8" marL="4114800">
              <a:spcBef>
                <a:spcPts val="0"/>
              </a:spcBef>
              <a:spcAft>
                <a:spcPts val="0"/>
              </a:spcAft>
              <a:buSzPts val="2900"/>
              <a:buChar char="■"/>
              <a:defRPr/>
            </a:lvl9pPr>
          </a:lstStyle>
          <a:p/>
        </p:txBody>
      </p:sp>
      <p:sp>
        <p:nvSpPr>
          <p:cNvPr id="19" name="Google Shape;19;p4"/>
          <p:cNvSpPr txBox="1"/>
          <p:nvPr>
            <p:ph idx="12" type="sldNum"/>
          </p:nvPr>
        </p:nvSpPr>
        <p:spPr>
          <a:xfrm>
            <a:off x="16944916" y="8290163"/>
            <a:ext cx="1097400" cy="699900"/>
          </a:xfrm>
          <a:prstGeom prst="rect">
            <a:avLst/>
          </a:prstGeom>
        </p:spPr>
        <p:txBody>
          <a:bodyPr anchorCtr="0" anchor="ctr" bIns="189625" lIns="189625" spcFirstLastPara="1" rIns="189625" wrap="square" tIns="1896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623400" y="791156"/>
            <a:ext cx="17041200" cy="1018200"/>
          </a:xfrm>
          <a:prstGeom prst="rect">
            <a:avLst/>
          </a:prstGeom>
        </p:spPr>
        <p:txBody>
          <a:bodyPr anchorCtr="0" anchor="t" bIns="189625" lIns="189625" spcFirstLastPara="1" rIns="189625" wrap="square" tIns="18962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22" name="Google Shape;22;p5"/>
          <p:cNvSpPr txBox="1"/>
          <p:nvPr>
            <p:ph idx="1" type="body"/>
          </p:nvPr>
        </p:nvSpPr>
        <p:spPr>
          <a:xfrm>
            <a:off x="623400" y="2048844"/>
            <a:ext cx="7999800" cy="6073500"/>
          </a:xfrm>
          <a:prstGeom prst="rect">
            <a:avLst/>
          </a:prstGeom>
        </p:spPr>
        <p:txBody>
          <a:bodyPr anchorCtr="0" anchor="t" bIns="189625" lIns="189625" spcFirstLastPara="1" rIns="189625" wrap="square" tIns="189625">
            <a:normAutofit/>
          </a:bodyPr>
          <a:lstStyle>
            <a:lvl1pPr indent="-412750" lvl="0" marL="457200">
              <a:spcBef>
                <a:spcPts val="0"/>
              </a:spcBef>
              <a:spcAft>
                <a:spcPts val="0"/>
              </a:spcAft>
              <a:buSzPts val="2900"/>
              <a:buChar char="●"/>
              <a:defRPr sz="29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23" name="Google Shape;23;p5"/>
          <p:cNvSpPr txBox="1"/>
          <p:nvPr>
            <p:ph idx="2" type="body"/>
          </p:nvPr>
        </p:nvSpPr>
        <p:spPr>
          <a:xfrm>
            <a:off x="9664800" y="2048844"/>
            <a:ext cx="7999800" cy="6073500"/>
          </a:xfrm>
          <a:prstGeom prst="rect">
            <a:avLst/>
          </a:prstGeom>
        </p:spPr>
        <p:txBody>
          <a:bodyPr anchorCtr="0" anchor="t" bIns="189625" lIns="189625" spcFirstLastPara="1" rIns="189625" wrap="square" tIns="189625">
            <a:normAutofit/>
          </a:bodyPr>
          <a:lstStyle>
            <a:lvl1pPr indent="-412750" lvl="0" marL="457200">
              <a:spcBef>
                <a:spcPts val="0"/>
              </a:spcBef>
              <a:spcAft>
                <a:spcPts val="0"/>
              </a:spcAft>
              <a:buSzPts val="2900"/>
              <a:buChar char="●"/>
              <a:defRPr sz="29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24" name="Google Shape;24;p5"/>
          <p:cNvSpPr txBox="1"/>
          <p:nvPr>
            <p:ph idx="12" type="sldNum"/>
          </p:nvPr>
        </p:nvSpPr>
        <p:spPr>
          <a:xfrm>
            <a:off x="16944916" y="8290163"/>
            <a:ext cx="1097400" cy="699900"/>
          </a:xfrm>
          <a:prstGeom prst="rect">
            <a:avLst/>
          </a:prstGeom>
        </p:spPr>
        <p:txBody>
          <a:bodyPr anchorCtr="0" anchor="ctr" bIns="189625" lIns="189625" spcFirstLastPara="1" rIns="189625" wrap="square" tIns="1896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623400" y="791156"/>
            <a:ext cx="17041200" cy="1018200"/>
          </a:xfrm>
          <a:prstGeom prst="rect">
            <a:avLst/>
          </a:prstGeom>
        </p:spPr>
        <p:txBody>
          <a:bodyPr anchorCtr="0" anchor="t" bIns="189625" lIns="189625" spcFirstLastPara="1" rIns="189625" wrap="square" tIns="189625">
            <a:norm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27" name="Google Shape;27;p6"/>
          <p:cNvSpPr txBox="1"/>
          <p:nvPr>
            <p:ph idx="12" type="sldNum"/>
          </p:nvPr>
        </p:nvSpPr>
        <p:spPr>
          <a:xfrm>
            <a:off x="16944916" y="8290163"/>
            <a:ext cx="1097400" cy="699900"/>
          </a:xfrm>
          <a:prstGeom prst="rect">
            <a:avLst/>
          </a:prstGeom>
        </p:spPr>
        <p:txBody>
          <a:bodyPr anchorCtr="0" anchor="ctr" bIns="189625" lIns="189625" spcFirstLastPara="1" rIns="189625" wrap="square" tIns="1896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623400" y="987733"/>
            <a:ext cx="5616000" cy="1343700"/>
          </a:xfrm>
          <a:prstGeom prst="rect">
            <a:avLst/>
          </a:prstGeom>
        </p:spPr>
        <p:txBody>
          <a:bodyPr anchorCtr="0" anchor="b" bIns="189625" lIns="189625" spcFirstLastPara="1" rIns="189625" wrap="square" tIns="189625">
            <a:norm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
        <p:nvSpPr>
          <p:cNvPr id="30" name="Google Shape;30;p7"/>
          <p:cNvSpPr txBox="1"/>
          <p:nvPr>
            <p:ph idx="1" type="body"/>
          </p:nvPr>
        </p:nvSpPr>
        <p:spPr>
          <a:xfrm>
            <a:off x="623400" y="2470400"/>
            <a:ext cx="5616000" cy="5652300"/>
          </a:xfrm>
          <a:prstGeom prst="rect">
            <a:avLst/>
          </a:prstGeom>
        </p:spPr>
        <p:txBody>
          <a:bodyPr anchorCtr="0" anchor="t" bIns="189625" lIns="189625" spcFirstLastPara="1" rIns="189625" wrap="square" tIns="189625">
            <a:norm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1" name="Google Shape;31;p7"/>
          <p:cNvSpPr txBox="1"/>
          <p:nvPr>
            <p:ph idx="12" type="sldNum"/>
          </p:nvPr>
        </p:nvSpPr>
        <p:spPr>
          <a:xfrm>
            <a:off x="16944916" y="8290163"/>
            <a:ext cx="1097400" cy="699900"/>
          </a:xfrm>
          <a:prstGeom prst="rect">
            <a:avLst/>
          </a:prstGeom>
        </p:spPr>
        <p:txBody>
          <a:bodyPr anchorCtr="0" anchor="ctr" bIns="189625" lIns="189625" spcFirstLastPara="1" rIns="189625" wrap="square" tIns="1896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980500" y="800267"/>
            <a:ext cx="12735600" cy="7272600"/>
          </a:xfrm>
          <a:prstGeom prst="rect">
            <a:avLst/>
          </a:prstGeom>
        </p:spPr>
        <p:txBody>
          <a:bodyPr anchorCtr="0" anchor="ctr" bIns="189625" lIns="189625" spcFirstLastPara="1" rIns="189625" wrap="square" tIns="189625">
            <a:normAutofit/>
          </a:bodyPr>
          <a:lstStyle>
            <a:lvl1pPr lvl="0">
              <a:spcBef>
                <a:spcPts val="0"/>
              </a:spcBef>
              <a:spcAft>
                <a:spcPts val="0"/>
              </a:spcAft>
              <a:buSzPts val="10000"/>
              <a:buNone/>
              <a:defRPr sz="10000"/>
            </a:lvl1pPr>
            <a:lvl2pPr lvl="1">
              <a:spcBef>
                <a:spcPts val="0"/>
              </a:spcBef>
              <a:spcAft>
                <a:spcPts val="0"/>
              </a:spcAft>
              <a:buSzPts val="10000"/>
              <a:buNone/>
              <a:defRPr sz="10000"/>
            </a:lvl2pPr>
            <a:lvl3pPr lvl="2">
              <a:spcBef>
                <a:spcPts val="0"/>
              </a:spcBef>
              <a:spcAft>
                <a:spcPts val="0"/>
              </a:spcAft>
              <a:buSzPts val="10000"/>
              <a:buNone/>
              <a:defRPr sz="10000"/>
            </a:lvl3pPr>
            <a:lvl4pPr lvl="3">
              <a:spcBef>
                <a:spcPts val="0"/>
              </a:spcBef>
              <a:spcAft>
                <a:spcPts val="0"/>
              </a:spcAft>
              <a:buSzPts val="10000"/>
              <a:buNone/>
              <a:defRPr sz="10000"/>
            </a:lvl4pPr>
            <a:lvl5pPr lvl="4">
              <a:spcBef>
                <a:spcPts val="0"/>
              </a:spcBef>
              <a:spcAft>
                <a:spcPts val="0"/>
              </a:spcAft>
              <a:buSzPts val="10000"/>
              <a:buNone/>
              <a:defRPr sz="10000"/>
            </a:lvl5pPr>
            <a:lvl6pPr lvl="5">
              <a:spcBef>
                <a:spcPts val="0"/>
              </a:spcBef>
              <a:spcAft>
                <a:spcPts val="0"/>
              </a:spcAft>
              <a:buSzPts val="10000"/>
              <a:buNone/>
              <a:defRPr sz="10000"/>
            </a:lvl6pPr>
            <a:lvl7pPr lvl="6">
              <a:spcBef>
                <a:spcPts val="0"/>
              </a:spcBef>
              <a:spcAft>
                <a:spcPts val="0"/>
              </a:spcAft>
              <a:buSzPts val="10000"/>
              <a:buNone/>
              <a:defRPr sz="10000"/>
            </a:lvl7pPr>
            <a:lvl8pPr lvl="7">
              <a:spcBef>
                <a:spcPts val="0"/>
              </a:spcBef>
              <a:spcAft>
                <a:spcPts val="0"/>
              </a:spcAft>
              <a:buSzPts val="10000"/>
              <a:buNone/>
              <a:defRPr sz="10000"/>
            </a:lvl8pPr>
            <a:lvl9pPr lvl="8">
              <a:spcBef>
                <a:spcPts val="0"/>
              </a:spcBef>
              <a:spcAft>
                <a:spcPts val="0"/>
              </a:spcAft>
              <a:buSzPts val="10000"/>
              <a:buNone/>
              <a:defRPr sz="10000"/>
            </a:lvl9pPr>
          </a:lstStyle>
          <a:p/>
        </p:txBody>
      </p:sp>
      <p:sp>
        <p:nvSpPr>
          <p:cNvPr id="34" name="Google Shape;34;p8"/>
          <p:cNvSpPr txBox="1"/>
          <p:nvPr>
            <p:ph idx="12" type="sldNum"/>
          </p:nvPr>
        </p:nvSpPr>
        <p:spPr>
          <a:xfrm>
            <a:off x="16944916" y="8290163"/>
            <a:ext cx="1097400" cy="699900"/>
          </a:xfrm>
          <a:prstGeom prst="rect">
            <a:avLst/>
          </a:prstGeom>
        </p:spPr>
        <p:txBody>
          <a:bodyPr anchorCtr="0" anchor="ctr" bIns="189625" lIns="189625" spcFirstLastPara="1" rIns="189625" wrap="square" tIns="1896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9144000" y="-222"/>
            <a:ext cx="9144000" cy="9144000"/>
          </a:xfrm>
          <a:prstGeom prst="rect">
            <a:avLst/>
          </a:prstGeom>
          <a:solidFill>
            <a:schemeClr val="lt2"/>
          </a:solidFill>
          <a:ln>
            <a:noFill/>
          </a:ln>
        </p:spPr>
        <p:txBody>
          <a:bodyPr anchorCtr="0" anchor="ctr" bIns="189625" lIns="189625" spcFirstLastPara="1" rIns="189625" wrap="square" tIns="1896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531000" y="2192311"/>
            <a:ext cx="8090400" cy="2635200"/>
          </a:xfrm>
          <a:prstGeom prst="rect">
            <a:avLst/>
          </a:prstGeom>
        </p:spPr>
        <p:txBody>
          <a:bodyPr anchorCtr="0" anchor="b" bIns="189625" lIns="189625" spcFirstLastPara="1" rIns="189625" wrap="square" tIns="189625">
            <a:normAutofit/>
          </a:bodyPr>
          <a:lstStyle>
            <a:lvl1pPr lvl="0" algn="ctr">
              <a:spcBef>
                <a:spcPts val="0"/>
              </a:spcBef>
              <a:spcAft>
                <a:spcPts val="0"/>
              </a:spcAft>
              <a:buSzPts val="8700"/>
              <a:buNone/>
              <a:defRPr sz="8700"/>
            </a:lvl1pPr>
            <a:lvl2pPr lvl="1" algn="ctr">
              <a:spcBef>
                <a:spcPts val="0"/>
              </a:spcBef>
              <a:spcAft>
                <a:spcPts val="0"/>
              </a:spcAft>
              <a:buSzPts val="8700"/>
              <a:buNone/>
              <a:defRPr sz="8700"/>
            </a:lvl2pPr>
            <a:lvl3pPr lvl="2" algn="ctr">
              <a:spcBef>
                <a:spcPts val="0"/>
              </a:spcBef>
              <a:spcAft>
                <a:spcPts val="0"/>
              </a:spcAft>
              <a:buSzPts val="8700"/>
              <a:buNone/>
              <a:defRPr sz="8700"/>
            </a:lvl3pPr>
            <a:lvl4pPr lvl="3" algn="ctr">
              <a:spcBef>
                <a:spcPts val="0"/>
              </a:spcBef>
              <a:spcAft>
                <a:spcPts val="0"/>
              </a:spcAft>
              <a:buSzPts val="8700"/>
              <a:buNone/>
              <a:defRPr sz="8700"/>
            </a:lvl4pPr>
            <a:lvl5pPr lvl="4" algn="ctr">
              <a:spcBef>
                <a:spcPts val="0"/>
              </a:spcBef>
              <a:spcAft>
                <a:spcPts val="0"/>
              </a:spcAft>
              <a:buSzPts val="8700"/>
              <a:buNone/>
              <a:defRPr sz="8700"/>
            </a:lvl5pPr>
            <a:lvl6pPr lvl="5" algn="ctr">
              <a:spcBef>
                <a:spcPts val="0"/>
              </a:spcBef>
              <a:spcAft>
                <a:spcPts val="0"/>
              </a:spcAft>
              <a:buSzPts val="8700"/>
              <a:buNone/>
              <a:defRPr sz="8700"/>
            </a:lvl6pPr>
            <a:lvl7pPr lvl="6" algn="ctr">
              <a:spcBef>
                <a:spcPts val="0"/>
              </a:spcBef>
              <a:spcAft>
                <a:spcPts val="0"/>
              </a:spcAft>
              <a:buSzPts val="8700"/>
              <a:buNone/>
              <a:defRPr sz="8700"/>
            </a:lvl7pPr>
            <a:lvl8pPr lvl="7" algn="ctr">
              <a:spcBef>
                <a:spcPts val="0"/>
              </a:spcBef>
              <a:spcAft>
                <a:spcPts val="0"/>
              </a:spcAft>
              <a:buSzPts val="8700"/>
              <a:buNone/>
              <a:defRPr sz="8700"/>
            </a:lvl8pPr>
            <a:lvl9pPr lvl="8" algn="ctr">
              <a:spcBef>
                <a:spcPts val="0"/>
              </a:spcBef>
              <a:spcAft>
                <a:spcPts val="0"/>
              </a:spcAft>
              <a:buSzPts val="8700"/>
              <a:buNone/>
              <a:defRPr sz="8700"/>
            </a:lvl9pPr>
          </a:lstStyle>
          <a:p/>
        </p:txBody>
      </p:sp>
      <p:sp>
        <p:nvSpPr>
          <p:cNvPr id="38" name="Google Shape;38;p9"/>
          <p:cNvSpPr txBox="1"/>
          <p:nvPr>
            <p:ph idx="1" type="subTitle"/>
          </p:nvPr>
        </p:nvSpPr>
        <p:spPr>
          <a:xfrm>
            <a:off x="531000" y="4983244"/>
            <a:ext cx="8090400" cy="2195700"/>
          </a:xfrm>
          <a:prstGeom prst="rect">
            <a:avLst/>
          </a:prstGeom>
        </p:spPr>
        <p:txBody>
          <a:bodyPr anchorCtr="0" anchor="t" bIns="189625" lIns="189625" spcFirstLastPara="1" rIns="189625" wrap="square" tIns="189625">
            <a:normAutofit/>
          </a:bodyPr>
          <a:lstStyle>
            <a:lvl1pPr lvl="0" algn="ctr">
              <a:lnSpc>
                <a:spcPct val="100000"/>
              </a:lnSpc>
              <a:spcBef>
                <a:spcPts val="0"/>
              </a:spcBef>
              <a:spcAft>
                <a:spcPts val="0"/>
              </a:spcAft>
              <a:buSzPts val="4400"/>
              <a:buNone/>
              <a:defRPr sz="4400"/>
            </a:lvl1pPr>
            <a:lvl2pPr lvl="1" algn="ctr">
              <a:lnSpc>
                <a:spcPct val="100000"/>
              </a:lnSpc>
              <a:spcBef>
                <a:spcPts val="0"/>
              </a:spcBef>
              <a:spcAft>
                <a:spcPts val="0"/>
              </a:spcAft>
              <a:buSzPts val="4400"/>
              <a:buNone/>
              <a:defRPr sz="4400"/>
            </a:lvl2pPr>
            <a:lvl3pPr lvl="2" algn="ctr">
              <a:lnSpc>
                <a:spcPct val="100000"/>
              </a:lnSpc>
              <a:spcBef>
                <a:spcPts val="0"/>
              </a:spcBef>
              <a:spcAft>
                <a:spcPts val="0"/>
              </a:spcAft>
              <a:buSzPts val="4400"/>
              <a:buNone/>
              <a:defRPr sz="4400"/>
            </a:lvl3pPr>
            <a:lvl4pPr lvl="3" algn="ctr">
              <a:lnSpc>
                <a:spcPct val="100000"/>
              </a:lnSpc>
              <a:spcBef>
                <a:spcPts val="0"/>
              </a:spcBef>
              <a:spcAft>
                <a:spcPts val="0"/>
              </a:spcAft>
              <a:buSzPts val="4400"/>
              <a:buNone/>
              <a:defRPr sz="4400"/>
            </a:lvl4pPr>
            <a:lvl5pPr lvl="4" algn="ctr">
              <a:lnSpc>
                <a:spcPct val="100000"/>
              </a:lnSpc>
              <a:spcBef>
                <a:spcPts val="0"/>
              </a:spcBef>
              <a:spcAft>
                <a:spcPts val="0"/>
              </a:spcAft>
              <a:buSzPts val="4400"/>
              <a:buNone/>
              <a:defRPr sz="4400"/>
            </a:lvl5pPr>
            <a:lvl6pPr lvl="5" algn="ctr">
              <a:lnSpc>
                <a:spcPct val="100000"/>
              </a:lnSpc>
              <a:spcBef>
                <a:spcPts val="0"/>
              </a:spcBef>
              <a:spcAft>
                <a:spcPts val="0"/>
              </a:spcAft>
              <a:buSzPts val="4400"/>
              <a:buNone/>
              <a:defRPr sz="4400"/>
            </a:lvl6pPr>
            <a:lvl7pPr lvl="6" algn="ctr">
              <a:lnSpc>
                <a:spcPct val="100000"/>
              </a:lnSpc>
              <a:spcBef>
                <a:spcPts val="0"/>
              </a:spcBef>
              <a:spcAft>
                <a:spcPts val="0"/>
              </a:spcAft>
              <a:buSzPts val="4400"/>
              <a:buNone/>
              <a:defRPr sz="4400"/>
            </a:lvl7pPr>
            <a:lvl8pPr lvl="7" algn="ctr">
              <a:lnSpc>
                <a:spcPct val="100000"/>
              </a:lnSpc>
              <a:spcBef>
                <a:spcPts val="0"/>
              </a:spcBef>
              <a:spcAft>
                <a:spcPts val="0"/>
              </a:spcAft>
              <a:buSzPts val="4400"/>
              <a:buNone/>
              <a:defRPr sz="4400"/>
            </a:lvl8pPr>
            <a:lvl9pPr lvl="8" algn="ctr">
              <a:lnSpc>
                <a:spcPct val="100000"/>
              </a:lnSpc>
              <a:spcBef>
                <a:spcPts val="0"/>
              </a:spcBef>
              <a:spcAft>
                <a:spcPts val="0"/>
              </a:spcAft>
              <a:buSzPts val="4400"/>
              <a:buNone/>
              <a:defRPr sz="4400"/>
            </a:lvl9pPr>
          </a:lstStyle>
          <a:p/>
        </p:txBody>
      </p:sp>
      <p:sp>
        <p:nvSpPr>
          <p:cNvPr id="39" name="Google Shape;39;p9"/>
          <p:cNvSpPr txBox="1"/>
          <p:nvPr>
            <p:ph idx="2" type="body"/>
          </p:nvPr>
        </p:nvSpPr>
        <p:spPr>
          <a:xfrm>
            <a:off x="9879000" y="1287244"/>
            <a:ext cx="7674000" cy="6569100"/>
          </a:xfrm>
          <a:prstGeom prst="rect">
            <a:avLst/>
          </a:prstGeom>
        </p:spPr>
        <p:txBody>
          <a:bodyPr anchorCtr="0" anchor="ctr" bIns="189625" lIns="189625" spcFirstLastPara="1" rIns="189625" wrap="square" tIns="189625">
            <a:normAutofit/>
          </a:bodyPr>
          <a:lstStyle>
            <a:lvl1pPr indent="-469900" lvl="0" marL="457200">
              <a:spcBef>
                <a:spcPts val="0"/>
              </a:spcBef>
              <a:spcAft>
                <a:spcPts val="0"/>
              </a:spcAft>
              <a:buSzPts val="3800"/>
              <a:buChar char="●"/>
              <a:defRPr/>
            </a:lvl1pPr>
            <a:lvl2pPr indent="-412750" lvl="1" marL="914400">
              <a:spcBef>
                <a:spcPts val="0"/>
              </a:spcBef>
              <a:spcAft>
                <a:spcPts val="0"/>
              </a:spcAft>
              <a:buSzPts val="2900"/>
              <a:buChar char="○"/>
              <a:defRPr/>
            </a:lvl2pPr>
            <a:lvl3pPr indent="-412750" lvl="2" marL="1371600">
              <a:spcBef>
                <a:spcPts val="0"/>
              </a:spcBef>
              <a:spcAft>
                <a:spcPts val="0"/>
              </a:spcAft>
              <a:buSzPts val="2900"/>
              <a:buChar char="■"/>
              <a:defRPr/>
            </a:lvl3pPr>
            <a:lvl4pPr indent="-412750" lvl="3" marL="1828800">
              <a:spcBef>
                <a:spcPts val="0"/>
              </a:spcBef>
              <a:spcAft>
                <a:spcPts val="0"/>
              </a:spcAft>
              <a:buSzPts val="2900"/>
              <a:buChar char="●"/>
              <a:defRPr/>
            </a:lvl4pPr>
            <a:lvl5pPr indent="-412750" lvl="4" marL="2286000">
              <a:spcBef>
                <a:spcPts val="0"/>
              </a:spcBef>
              <a:spcAft>
                <a:spcPts val="0"/>
              </a:spcAft>
              <a:buSzPts val="2900"/>
              <a:buChar char="○"/>
              <a:defRPr/>
            </a:lvl5pPr>
            <a:lvl6pPr indent="-412750" lvl="5" marL="2743200">
              <a:spcBef>
                <a:spcPts val="0"/>
              </a:spcBef>
              <a:spcAft>
                <a:spcPts val="0"/>
              </a:spcAft>
              <a:buSzPts val="2900"/>
              <a:buChar char="■"/>
              <a:defRPr/>
            </a:lvl6pPr>
            <a:lvl7pPr indent="-412750" lvl="6" marL="3200400">
              <a:spcBef>
                <a:spcPts val="0"/>
              </a:spcBef>
              <a:spcAft>
                <a:spcPts val="0"/>
              </a:spcAft>
              <a:buSzPts val="2900"/>
              <a:buChar char="●"/>
              <a:defRPr/>
            </a:lvl7pPr>
            <a:lvl8pPr indent="-412750" lvl="7" marL="3657600">
              <a:spcBef>
                <a:spcPts val="0"/>
              </a:spcBef>
              <a:spcAft>
                <a:spcPts val="0"/>
              </a:spcAft>
              <a:buSzPts val="2900"/>
              <a:buChar char="○"/>
              <a:defRPr/>
            </a:lvl8pPr>
            <a:lvl9pPr indent="-412750" lvl="8" marL="4114800">
              <a:spcBef>
                <a:spcPts val="0"/>
              </a:spcBef>
              <a:spcAft>
                <a:spcPts val="0"/>
              </a:spcAft>
              <a:buSzPts val="2900"/>
              <a:buChar char="■"/>
              <a:defRPr/>
            </a:lvl9pPr>
          </a:lstStyle>
          <a:p/>
        </p:txBody>
      </p:sp>
      <p:sp>
        <p:nvSpPr>
          <p:cNvPr id="40" name="Google Shape;40;p9"/>
          <p:cNvSpPr txBox="1"/>
          <p:nvPr>
            <p:ph idx="12" type="sldNum"/>
          </p:nvPr>
        </p:nvSpPr>
        <p:spPr>
          <a:xfrm>
            <a:off x="16944916" y="8290163"/>
            <a:ext cx="1097400" cy="699900"/>
          </a:xfrm>
          <a:prstGeom prst="rect">
            <a:avLst/>
          </a:prstGeom>
        </p:spPr>
        <p:txBody>
          <a:bodyPr anchorCtr="0" anchor="ctr" bIns="189625" lIns="189625" spcFirstLastPara="1" rIns="189625" wrap="square" tIns="1896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623400" y="7521022"/>
            <a:ext cx="11997600" cy="1075800"/>
          </a:xfrm>
          <a:prstGeom prst="rect">
            <a:avLst/>
          </a:prstGeom>
        </p:spPr>
        <p:txBody>
          <a:bodyPr anchorCtr="0" anchor="ctr" bIns="189625" lIns="189625" spcFirstLastPara="1" rIns="189625" wrap="square" tIns="189625">
            <a:normAutofit/>
          </a:bodyPr>
          <a:lstStyle>
            <a:lvl1pPr indent="-228600" lvl="0" marL="457200">
              <a:lnSpc>
                <a:spcPct val="100000"/>
              </a:lnSpc>
              <a:spcBef>
                <a:spcPts val="0"/>
              </a:spcBef>
              <a:spcAft>
                <a:spcPts val="0"/>
              </a:spcAft>
              <a:buSzPts val="3800"/>
              <a:buNone/>
              <a:defRPr/>
            </a:lvl1pPr>
          </a:lstStyle>
          <a:p/>
        </p:txBody>
      </p:sp>
      <p:sp>
        <p:nvSpPr>
          <p:cNvPr id="43" name="Google Shape;43;p10"/>
          <p:cNvSpPr txBox="1"/>
          <p:nvPr>
            <p:ph idx="12" type="sldNum"/>
          </p:nvPr>
        </p:nvSpPr>
        <p:spPr>
          <a:xfrm>
            <a:off x="16944916" y="8290163"/>
            <a:ext cx="1097400" cy="699900"/>
          </a:xfrm>
          <a:prstGeom prst="rect">
            <a:avLst/>
          </a:prstGeom>
        </p:spPr>
        <p:txBody>
          <a:bodyPr anchorCtr="0" anchor="ctr" bIns="189625" lIns="189625" spcFirstLastPara="1" rIns="189625" wrap="square" tIns="1896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791156"/>
            <a:ext cx="17041200" cy="1018200"/>
          </a:xfrm>
          <a:prstGeom prst="rect">
            <a:avLst/>
          </a:prstGeom>
          <a:noFill/>
          <a:ln>
            <a:noFill/>
          </a:ln>
        </p:spPr>
        <p:txBody>
          <a:bodyPr anchorCtr="0" anchor="t" bIns="189625" lIns="189625" spcFirstLastPara="1" rIns="189625" wrap="square" tIns="189625">
            <a:normAutofit/>
          </a:bodyPr>
          <a:lstStyle>
            <a:lvl1pPr lvl="0">
              <a:spcBef>
                <a:spcPts val="0"/>
              </a:spcBef>
              <a:spcAft>
                <a:spcPts val="0"/>
              </a:spcAft>
              <a:buClr>
                <a:schemeClr val="dk1"/>
              </a:buClr>
              <a:buSzPts val="5800"/>
              <a:buNone/>
              <a:defRPr sz="5800">
                <a:solidFill>
                  <a:schemeClr val="dk1"/>
                </a:solidFill>
              </a:defRPr>
            </a:lvl1pPr>
            <a:lvl2pPr lvl="1">
              <a:spcBef>
                <a:spcPts val="0"/>
              </a:spcBef>
              <a:spcAft>
                <a:spcPts val="0"/>
              </a:spcAft>
              <a:buClr>
                <a:schemeClr val="dk1"/>
              </a:buClr>
              <a:buSzPts val="5800"/>
              <a:buNone/>
              <a:defRPr sz="5800">
                <a:solidFill>
                  <a:schemeClr val="dk1"/>
                </a:solidFill>
              </a:defRPr>
            </a:lvl2pPr>
            <a:lvl3pPr lvl="2">
              <a:spcBef>
                <a:spcPts val="0"/>
              </a:spcBef>
              <a:spcAft>
                <a:spcPts val="0"/>
              </a:spcAft>
              <a:buClr>
                <a:schemeClr val="dk1"/>
              </a:buClr>
              <a:buSzPts val="5800"/>
              <a:buNone/>
              <a:defRPr sz="5800">
                <a:solidFill>
                  <a:schemeClr val="dk1"/>
                </a:solidFill>
              </a:defRPr>
            </a:lvl3pPr>
            <a:lvl4pPr lvl="3">
              <a:spcBef>
                <a:spcPts val="0"/>
              </a:spcBef>
              <a:spcAft>
                <a:spcPts val="0"/>
              </a:spcAft>
              <a:buClr>
                <a:schemeClr val="dk1"/>
              </a:buClr>
              <a:buSzPts val="5800"/>
              <a:buNone/>
              <a:defRPr sz="5800">
                <a:solidFill>
                  <a:schemeClr val="dk1"/>
                </a:solidFill>
              </a:defRPr>
            </a:lvl4pPr>
            <a:lvl5pPr lvl="4">
              <a:spcBef>
                <a:spcPts val="0"/>
              </a:spcBef>
              <a:spcAft>
                <a:spcPts val="0"/>
              </a:spcAft>
              <a:buClr>
                <a:schemeClr val="dk1"/>
              </a:buClr>
              <a:buSzPts val="5800"/>
              <a:buNone/>
              <a:defRPr sz="5800">
                <a:solidFill>
                  <a:schemeClr val="dk1"/>
                </a:solidFill>
              </a:defRPr>
            </a:lvl5pPr>
            <a:lvl6pPr lvl="5">
              <a:spcBef>
                <a:spcPts val="0"/>
              </a:spcBef>
              <a:spcAft>
                <a:spcPts val="0"/>
              </a:spcAft>
              <a:buClr>
                <a:schemeClr val="dk1"/>
              </a:buClr>
              <a:buSzPts val="5800"/>
              <a:buNone/>
              <a:defRPr sz="5800">
                <a:solidFill>
                  <a:schemeClr val="dk1"/>
                </a:solidFill>
              </a:defRPr>
            </a:lvl6pPr>
            <a:lvl7pPr lvl="6">
              <a:spcBef>
                <a:spcPts val="0"/>
              </a:spcBef>
              <a:spcAft>
                <a:spcPts val="0"/>
              </a:spcAft>
              <a:buClr>
                <a:schemeClr val="dk1"/>
              </a:buClr>
              <a:buSzPts val="5800"/>
              <a:buNone/>
              <a:defRPr sz="5800">
                <a:solidFill>
                  <a:schemeClr val="dk1"/>
                </a:solidFill>
              </a:defRPr>
            </a:lvl7pPr>
            <a:lvl8pPr lvl="7">
              <a:spcBef>
                <a:spcPts val="0"/>
              </a:spcBef>
              <a:spcAft>
                <a:spcPts val="0"/>
              </a:spcAft>
              <a:buClr>
                <a:schemeClr val="dk1"/>
              </a:buClr>
              <a:buSzPts val="5800"/>
              <a:buNone/>
              <a:defRPr sz="5800">
                <a:solidFill>
                  <a:schemeClr val="dk1"/>
                </a:solidFill>
              </a:defRPr>
            </a:lvl8pPr>
            <a:lvl9pPr lvl="8">
              <a:spcBef>
                <a:spcPts val="0"/>
              </a:spcBef>
              <a:spcAft>
                <a:spcPts val="0"/>
              </a:spcAft>
              <a:buClr>
                <a:schemeClr val="dk1"/>
              </a:buClr>
              <a:buSzPts val="5800"/>
              <a:buNone/>
              <a:defRPr sz="5800">
                <a:solidFill>
                  <a:schemeClr val="dk1"/>
                </a:solidFill>
              </a:defRPr>
            </a:lvl9pPr>
          </a:lstStyle>
          <a:p/>
        </p:txBody>
      </p:sp>
      <p:sp>
        <p:nvSpPr>
          <p:cNvPr id="7" name="Google Shape;7;p1"/>
          <p:cNvSpPr txBox="1"/>
          <p:nvPr>
            <p:ph idx="1" type="body"/>
          </p:nvPr>
        </p:nvSpPr>
        <p:spPr>
          <a:xfrm>
            <a:off x="623400" y="2048844"/>
            <a:ext cx="17041200" cy="6073500"/>
          </a:xfrm>
          <a:prstGeom prst="rect">
            <a:avLst/>
          </a:prstGeom>
          <a:noFill/>
          <a:ln>
            <a:noFill/>
          </a:ln>
        </p:spPr>
        <p:txBody>
          <a:bodyPr anchorCtr="0" anchor="t" bIns="189625" lIns="189625" spcFirstLastPara="1" rIns="189625" wrap="square" tIns="189625">
            <a:normAutofit/>
          </a:bodyPr>
          <a:lstStyle>
            <a:lvl1pPr indent="-469900" lvl="0" marL="457200">
              <a:lnSpc>
                <a:spcPct val="115000"/>
              </a:lnSpc>
              <a:spcBef>
                <a:spcPts val="0"/>
              </a:spcBef>
              <a:spcAft>
                <a:spcPts val="0"/>
              </a:spcAft>
              <a:buClr>
                <a:schemeClr val="dk2"/>
              </a:buClr>
              <a:buSzPts val="3800"/>
              <a:buChar char="●"/>
              <a:defRPr sz="3800">
                <a:solidFill>
                  <a:schemeClr val="dk2"/>
                </a:solidFill>
              </a:defRPr>
            </a:lvl1pPr>
            <a:lvl2pPr indent="-412750" lvl="1" marL="914400">
              <a:lnSpc>
                <a:spcPct val="115000"/>
              </a:lnSpc>
              <a:spcBef>
                <a:spcPts val="0"/>
              </a:spcBef>
              <a:spcAft>
                <a:spcPts val="0"/>
              </a:spcAft>
              <a:buClr>
                <a:schemeClr val="dk2"/>
              </a:buClr>
              <a:buSzPts val="2900"/>
              <a:buChar char="○"/>
              <a:defRPr sz="2900">
                <a:solidFill>
                  <a:schemeClr val="dk2"/>
                </a:solidFill>
              </a:defRPr>
            </a:lvl2pPr>
            <a:lvl3pPr indent="-412750" lvl="2" marL="1371600">
              <a:lnSpc>
                <a:spcPct val="115000"/>
              </a:lnSpc>
              <a:spcBef>
                <a:spcPts val="0"/>
              </a:spcBef>
              <a:spcAft>
                <a:spcPts val="0"/>
              </a:spcAft>
              <a:buClr>
                <a:schemeClr val="dk2"/>
              </a:buClr>
              <a:buSzPts val="2900"/>
              <a:buChar char="■"/>
              <a:defRPr sz="2900">
                <a:solidFill>
                  <a:schemeClr val="dk2"/>
                </a:solidFill>
              </a:defRPr>
            </a:lvl3pPr>
            <a:lvl4pPr indent="-412750" lvl="3" marL="1828800">
              <a:lnSpc>
                <a:spcPct val="115000"/>
              </a:lnSpc>
              <a:spcBef>
                <a:spcPts val="0"/>
              </a:spcBef>
              <a:spcAft>
                <a:spcPts val="0"/>
              </a:spcAft>
              <a:buClr>
                <a:schemeClr val="dk2"/>
              </a:buClr>
              <a:buSzPts val="2900"/>
              <a:buChar char="●"/>
              <a:defRPr sz="2900">
                <a:solidFill>
                  <a:schemeClr val="dk2"/>
                </a:solidFill>
              </a:defRPr>
            </a:lvl4pPr>
            <a:lvl5pPr indent="-412750" lvl="4" marL="2286000">
              <a:lnSpc>
                <a:spcPct val="115000"/>
              </a:lnSpc>
              <a:spcBef>
                <a:spcPts val="0"/>
              </a:spcBef>
              <a:spcAft>
                <a:spcPts val="0"/>
              </a:spcAft>
              <a:buClr>
                <a:schemeClr val="dk2"/>
              </a:buClr>
              <a:buSzPts val="2900"/>
              <a:buChar char="○"/>
              <a:defRPr sz="2900">
                <a:solidFill>
                  <a:schemeClr val="dk2"/>
                </a:solidFill>
              </a:defRPr>
            </a:lvl5pPr>
            <a:lvl6pPr indent="-412750" lvl="5" marL="2743200">
              <a:lnSpc>
                <a:spcPct val="115000"/>
              </a:lnSpc>
              <a:spcBef>
                <a:spcPts val="0"/>
              </a:spcBef>
              <a:spcAft>
                <a:spcPts val="0"/>
              </a:spcAft>
              <a:buClr>
                <a:schemeClr val="dk2"/>
              </a:buClr>
              <a:buSzPts val="2900"/>
              <a:buChar char="■"/>
              <a:defRPr sz="2900">
                <a:solidFill>
                  <a:schemeClr val="dk2"/>
                </a:solidFill>
              </a:defRPr>
            </a:lvl6pPr>
            <a:lvl7pPr indent="-412750" lvl="6" marL="3200400">
              <a:lnSpc>
                <a:spcPct val="115000"/>
              </a:lnSpc>
              <a:spcBef>
                <a:spcPts val="0"/>
              </a:spcBef>
              <a:spcAft>
                <a:spcPts val="0"/>
              </a:spcAft>
              <a:buClr>
                <a:schemeClr val="dk2"/>
              </a:buClr>
              <a:buSzPts val="2900"/>
              <a:buChar char="●"/>
              <a:defRPr sz="2900">
                <a:solidFill>
                  <a:schemeClr val="dk2"/>
                </a:solidFill>
              </a:defRPr>
            </a:lvl7pPr>
            <a:lvl8pPr indent="-412750" lvl="7" marL="3657600">
              <a:lnSpc>
                <a:spcPct val="115000"/>
              </a:lnSpc>
              <a:spcBef>
                <a:spcPts val="0"/>
              </a:spcBef>
              <a:spcAft>
                <a:spcPts val="0"/>
              </a:spcAft>
              <a:buClr>
                <a:schemeClr val="dk2"/>
              </a:buClr>
              <a:buSzPts val="2900"/>
              <a:buChar char="○"/>
              <a:defRPr sz="2900">
                <a:solidFill>
                  <a:schemeClr val="dk2"/>
                </a:solidFill>
              </a:defRPr>
            </a:lvl8pPr>
            <a:lvl9pPr indent="-412750" lvl="8" marL="4114800">
              <a:lnSpc>
                <a:spcPct val="115000"/>
              </a:lnSpc>
              <a:spcBef>
                <a:spcPts val="0"/>
              </a:spcBef>
              <a:spcAft>
                <a:spcPts val="0"/>
              </a:spcAft>
              <a:buClr>
                <a:schemeClr val="dk2"/>
              </a:buClr>
              <a:buSzPts val="2900"/>
              <a:buChar char="■"/>
              <a:defRPr sz="2900">
                <a:solidFill>
                  <a:schemeClr val="dk2"/>
                </a:solidFill>
              </a:defRPr>
            </a:lvl9pPr>
          </a:lstStyle>
          <a:p/>
        </p:txBody>
      </p:sp>
      <p:sp>
        <p:nvSpPr>
          <p:cNvPr id="8" name="Google Shape;8;p1"/>
          <p:cNvSpPr txBox="1"/>
          <p:nvPr>
            <p:ph idx="12" type="sldNum"/>
          </p:nvPr>
        </p:nvSpPr>
        <p:spPr>
          <a:xfrm>
            <a:off x="16944916" y="8290163"/>
            <a:ext cx="1097400" cy="699900"/>
          </a:xfrm>
          <a:prstGeom prst="rect">
            <a:avLst/>
          </a:prstGeom>
          <a:noFill/>
          <a:ln>
            <a:noFill/>
          </a:ln>
        </p:spPr>
        <p:txBody>
          <a:bodyPr anchorCtr="0" anchor="ctr" bIns="189625" lIns="189625" spcFirstLastPara="1" rIns="189625" wrap="square" tIns="189625">
            <a:normAutofit/>
          </a:bodyPr>
          <a:lstStyle>
            <a:lvl1pPr lvl="0" algn="r">
              <a:buNone/>
              <a:defRPr sz="2100">
                <a:solidFill>
                  <a:schemeClr val="dk2"/>
                </a:solidFill>
              </a:defRPr>
            </a:lvl1pPr>
            <a:lvl2pPr lvl="1" algn="r">
              <a:buNone/>
              <a:defRPr sz="2100">
                <a:solidFill>
                  <a:schemeClr val="dk2"/>
                </a:solidFill>
              </a:defRPr>
            </a:lvl2pPr>
            <a:lvl3pPr lvl="2" algn="r">
              <a:buNone/>
              <a:defRPr sz="2100">
                <a:solidFill>
                  <a:schemeClr val="dk2"/>
                </a:solidFill>
              </a:defRPr>
            </a:lvl3pPr>
            <a:lvl4pPr lvl="3" algn="r">
              <a:buNone/>
              <a:defRPr sz="2100">
                <a:solidFill>
                  <a:schemeClr val="dk2"/>
                </a:solidFill>
              </a:defRPr>
            </a:lvl4pPr>
            <a:lvl5pPr lvl="4" algn="r">
              <a:buNone/>
              <a:defRPr sz="2100">
                <a:solidFill>
                  <a:schemeClr val="dk2"/>
                </a:solidFill>
              </a:defRPr>
            </a:lvl5pPr>
            <a:lvl6pPr lvl="5" algn="r">
              <a:buNone/>
              <a:defRPr sz="2100">
                <a:solidFill>
                  <a:schemeClr val="dk2"/>
                </a:solidFill>
              </a:defRPr>
            </a:lvl6pPr>
            <a:lvl7pPr lvl="6" algn="r">
              <a:buNone/>
              <a:defRPr sz="2100">
                <a:solidFill>
                  <a:schemeClr val="dk2"/>
                </a:solidFill>
              </a:defRPr>
            </a:lvl7pPr>
            <a:lvl8pPr lvl="7" algn="r">
              <a:buNone/>
              <a:defRPr sz="2100">
                <a:solidFill>
                  <a:schemeClr val="dk2"/>
                </a:solidFill>
              </a:defRPr>
            </a:lvl8pPr>
            <a:lvl9pPr lvl="8" algn="r">
              <a:buNone/>
              <a:defRPr sz="2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4.png"/><Relationship Id="rId4" Type="http://schemas.openxmlformats.org/officeDocument/2006/relationships/image" Target="../media/image40.png"/><Relationship Id="rId5" Type="http://schemas.openxmlformats.org/officeDocument/2006/relationships/image" Target="../media/image33.png"/><Relationship Id="rId6"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1.png"/><Relationship Id="rId4" Type="http://schemas.openxmlformats.org/officeDocument/2006/relationships/image" Target="../media/image43.png"/><Relationship Id="rId9" Type="http://schemas.openxmlformats.org/officeDocument/2006/relationships/image" Target="../media/image55.jpg"/><Relationship Id="rId5" Type="http://schemas.openxmlformats.org/officeDocument/2006/relationships/image" Target="../media/image39.png"/><Relationship Id="rId6" Type="http://schemas.openxmlformats.org/officeDocument/2006/relationships/image" Target="../media/image54.png"/><Relationship Id="rId7" Type="http://schemas.openxmlformats.org/officeDocument/2006/relationships/image" Target="../media/image49.png"/><Relationship Id="rId8"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56.jpg"/><Relationship Id="rId6" Type="http://schemas.openxmlformats.org/officeDocument/2006/relationships/image" Target="../media/image52.jpg"/><Relationship Id="rId7" Type="http://schemas.openxmlformats.org/officeDocument/2006/relationships/image" Target="../media/image51.jpg"/><Relationship Id="rId8"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10.png"/></Relationships>
</file>

<file path=ppt/slides/_rels/slide5.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26.png"/><Relationship Id="rId13" Type="http://schemas.openxmlformats.org/officeDocument/2006/relationships/image" Target="../media/image28.png"/><Relationship Id="rId12"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23.png"/><Relationship Id="rId9" Type="http://schemas.openxmlformats.org/officeDocument/2006/relationships/image" Target="../media/image11.png"/><Relationship Id="rId1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21.png"/><Relationship Id="rId7" Type="http://schemas.openxmlformats.org/officeDocument/2006/relationships/image" Target="../media/image15.png"/><Relationship Id="rId8"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6.jpg"/><Relationship Id="rId4" Type="http://schemas.openxmlformats.org/officeDocument/2006/relationships/image" Target="../media/image22.jpg"/><Relationship Id="rId5" Type="http://schemas.openxmlformats.org/officeDocument/2006/relationships/image" Target="../media/image29.png"/><Relationship Id="rId6" Type="http://schemas.openxmlformats.org/officeDocument/2006/relationships/image" Target="../media/image18.png"/><Relationship Id="rId7"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34.jpg"/><Relationship Id="rId5" Type="http://schemas.openxmlformats.org/officeDocument/2006/relationships/image" Target="../media/image38.png"/><Relationship Id="rId6" Type="http://schemas.openxmlformats.org/officeDocument/2006/relationships/image" Target="../media/image32.png"/><Relationship Id="rId7" Type="http://schemas.openxmlformats.org/officeDocument/2006/relationships/image" Target="../media/image42.png"/><Relationship Id="rId8"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0" t="0"/>
          <a:stretch/>
        </p:blipFill>
        <p:spPr>
          <a:xfrm>
            <a:off x="6096000" y="0"/>
            <a:ext cx="12192001" cy="9144001"/>
          </a:xfrm>
          <a:prstGeom prst="rect">
            <a:avLst/>
          </a:prstGeom>
          <a:noFill/>
          <a:ln>
            <a:noFill/>
          </a:ln>
        </p:spPr>
      </p:pic>
      <p:pic>
        <p:nvPicPr>
          <p:cNvPr id="55" name="Google Shape;55;p13"/>
          <p:cNvPicPr preferRelativeResize="0"/>
          <p:nvPr/>
        </p:nvPicPr>
        <p:blipFill rotWithShape="1">
          <a:blip r:embed="rId4">
            <a:alphaModFix/>
          </a:blip>
          <a:srcRect b="0" l="0" r="0" t="0"/>
          <a:stretch/>
        </p:blipFill>
        <p:spPr>
          <a:xfrm>
            <a:off x="7322900" y="7353100"/>
            <a:ext cx="4321850" cy="1714700"/>
          </a:xfrm>
          <a:prstGeom prst="rect">
            <a:avLst/>
          </a:prstGeom>
          <a:noFill/>
          <a:ln>
            <a:noFill/>
          </a:ln>
        </p:spPr>
      </p:pic>
      <p:sp>
        <p:nvSpPr>
          <p:cNvPr id="56" name="Google Shape;56;p13"/>
          <p:cNvSpPr txBox="1"/>
          <p:nvPr>
            <p:ph type="ctrTitle"/>
          </p:nvPr>
        </p:nvSpPr>
        <p:spPr>
          <a:xfrm>
            <a:off x="623417" y="28289"/>
            <a:ext cx="17041200" cy="3649200"/>
          </a:xfrm>
          <a:prstGeom prst="rect">
            <a:avLst/>
          </a:prstGeom>
        </p:spPr>
        <p:txBody>
          <a:bodyPr anchorCtr="0" anchor="b" bIns="189625" lIns="189625" spcFirstLastPara="1" rIns="189625" wrap="square" tIns="189625">
            <a:normAutofit/>
          </a:bodyPr>
          <a:lstStyle/>
          <a:p>
            <a:pPr indent="0" lvl="0" marL="0" rtl="0" algn="ctr">
              <a:spcBef>
                <a:spcPts val="0"/>
              </a:spcBef>
              <a:spcAft>
                <a:spcPts val="0"/>
              </a:spcAft>
              <a:buNone/>
            </a:pPr>
            <a:r>
              <a:rPr b="1" lang="en" sz="15000">
                <a:latin typeface="EB Garamond"/>
                <a:ea typeface="EB Garamond"/>
                <a:cs typeface="EB Garamond"/>
                <a:sym typeface="EB Garamond"/>
              </a:rPr>
              <a:t>Budget </a:t>
            </a:r>
            <a:r>
              <a:rPr b="1" lang="en" sz="15000">
                <a:latin typeface="EB Garamond"/>
                <a:ea typeface="EB Garamond"/>
                <a:cs typeface="EB Garamond"/>
                <a:sym typeface="EB Garamond"/>
              </a:rPr>
              <a:t>Calculator</a:t>
            </a:r>
            <a:endParaRPr b="1" sz="15000">
              <a:latin typeface="EB Garamond"/>
              <a:ea typeface="EB Garamond"/>
              <a:cs typeface="EB Garamond"/>
              <a:sym typeface="EB Garamond"/>
            </a:endParaRPr>
          </a:p>
        </p:txBody>
      </p:sp>
      <p:sp>
        <p:nvSpPr>
          <p:cNvPr id="57" name="Google Shape;57;p13"/>
          <p:cNvSpPr txBox="1"/>
          <p:nvPr>
            <p:ph idx="1" type="subTitle"/>
          </p:nvPr>
        </p:nvSpPr>
        <p:spPr>
          <a:xfrm>
            <a:off x="-355650" y="3743044"/>
            <a:ext cx="17041200" cy="1409100"/>
          </a:xfrm>
          <a:prstGeom prst="rect">
            <a:avLst/>
          </a:prstGeom>
        </p:spPr>
        <p:txBody>
          <a:bodyPr anchorCtr="0" anchor="t" bIns="189625" lIns="189625" spcFirstLastPara="1" rIns="189625" wrap="square" tIns="189625">
            <a:noAutofit/>
          </a:bodyPr>
          <a:lstStyle/>
          <a:p>
            <a:pPr indent="0" lvl="0" marL="0" rtl="0" algn="ctr">
              <a:lnSpc>
                <a:spcPct val="200000"/>
              </a:lnSpc>
              <a:spcBef>
                <a:spcPts val="0"/>
              </a:spcBef>
              <a:spcAft>
                <a:spcPts val="0"/>
              </a:spcAft>
              <a:buNone/>
            </a:pPr>
            <a:r>
              <a:rPr b="1" lang="en" sz="8000">
                <a:solidFill>
                  <a:srgbClr val="EFEFEF"/>
                </a:solidFill>
                <a:latin typeface="EB Garamond"/>
                <a:ea typeface="EB Garamond"/>
                <a:cs typeface="EB Garamond"/>
                <a:sym typeface="EB Garamond"/>
              </a:rPr>
              <a:t>Presentation/Website by Skye Yang</a:t>
            </a:r>
            <a:endParaRPr b="1" sz="8000">
              <a:solidFill>
                <a:srgbClr val="EFEFEF"/>
              </a:solidFill>
              <a:latin typeface="EB Garamond"/>
              <a:ea typeface="EB Garamond"/>
              <a:cs typeface="EB Garamond"/>
              <a:sym typeface="EB 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181" name="Shape 181"/>
        <p:cNvGrpSpPr/>
        <p:nvPr/>
      </p:nvGrpSpPr>
      <p:grpSpPr>
        <a:xfrm>
          <a:off x="0" y="0"/>
          <a:ext cx="0" cy="0"/>
          <a:chOff x="0" y="0"/>
          <a:chExt cx="0" cy="0"/>
        </a:xfrm>
      </p:grpSpPr>
      <p:sp>
        <p:nvSpPr>
          <p:cNvPr id="182" name="Google Shape;182;p22"/>
          <p:cNvSpPr/>
          <p:nvPr/>
        </p:nvSpPr>
        <p:spPr>
          <a:xfrm>
            <a:off x="10989675" y="5051875"/>
            <a:ext cx="3164100" cy="20883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3" name="Google Shape;183;p22"/>
          <p:cNvPicPr preferRelativeResize="0"/>
          <p:nvPr/>
        </p:nvPicPr>
        <p:blipFill>
          <a:blip r:embed="rId3">
            <a:alphaModFix/>
          </a:blip>
          <a:stretch>
            <a:fillRect/>
          </a:stretch>
        </p:blipFill>
        <p:spPr>
          <a:xfrm>
            <a:off x="8869680" y="914400"/>
            <a:ext cx="7318377" cy="7315200"/>
          </a:xfrm>
          <a:prstGeom prst="rect">
            <a:avLst/>
          </a:prstGeom>
          <a:noFill/>
          <a:ln>
            <a:noFill/>
          </a:ln>
        </p:spPr>
      </p:pic>
      <p:pic>
        <p:nvPicPr>
          <p:cNvPr id="184" name="Google Shape;184;p22"/>
          <p:cNvPicPr preferRelativeResize="0"/>
          <p:nvPr/>
        </p:nvPicPr>
        <p:blipFill rotWithShape="1">
          <a:blip r:embed="rId4">
            <a:alphaModFix/>
          </a:blip>
          <a:srcRect b="12831" l="20009" r="20009" t="12824"/>
          <a:stretch/>
        </p:blipFill>
        <p:spPr>
          <a:xfrm>
            <a:off x="3145536" y="1353320"/>
            <a:ext cx="5199405" cy="64373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188" name="Shape 188"/>
        <p:cNvGrpSpPr/>
        <p:nvPr/>
      </p:nvGrpSpPr>
      <p:grpSpPr>
        <a:xfrm>
          <a:off x="0" y="0"/>
          <a:ext cx="0" cy="0"/>
          <a:chOff x="0" y="0"/>
          <a:chExt cx="0" cy="0"/>
        </a:xfrm>
      </p:grpSpPr>
      <p:sp>
        <p:nvSpPr>
          <p:cNvPr id="189" name="Google Shape;189;p23"/>
          <p:cNvSpPr/>
          <p:nvPr/>
        </p:nvSpPr>
        <p:spPr>
          <a:xfrm>
            <a:off x="10989675" y="5051875"/>
            <a:ext cx="3164100" cy="20883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0" name="Google Shape;190;p23"/>
          <p:cNvPicPr preferRelativeResize="0"/>
          <p:nvPr/>
        </p:nvPicPr>
        <p:blipFill>
          <a:blip r:embed="rId3">
            <a:alphaModFix/>
          </a:blip>
          <a:stretch>
            <a:fillRect/>
          </a:stretch>
        </p:blipFill>
        <p:spPr>
          <a:xfrm>
            <a:off x="8867600" y="914400"/>
            <a:ext cx="7313623" cy="7315200"/>
          </a:xfrm>
          <a:prstGeom prst="rect">
            <a:avLst/>
          </a:prstGeom>
          <a:noFill/>
          <a:ln>
            <a:noFill/>
          </a:ln>
        </p:spPr>
      </p:pic>
      <p:pic>
        <p:nvPicPr>
          <p:cNvPr id="191" name="Google Shape;191;p23"/>
          <p:cNvPicPr preferRelativeResize="0"/>
          <p:nvPr/>
        </p:nvPicPr>
        <p:blipFill>
          <a:blip r:embed="rId4">
            <a:alphaModFix/>
          </a:blip>
          <a:stretch>
            <a:fillRect/>
          </a:stretch>
        </p:blipFill>
        <p:spPr>
          <a:xfrm>
            <a:off x="2106777" y="2441840"/>
            <a:ext cx="7313623" cy="49518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195" name="Shape 195"/>
        <p:cNvGrpSpPr/>
        <p:nvPr/>
      </p:nvGrpSpPr>
      <p:grpSpPr>
        <a:xfrm>
          <a:off x="0" y="0"/>
          <a:ext cx="0" cy="0"/>
          <a:chOff x="0" y="0"/>
          <a:chExt cx="0" cy="0"/>
        </a:xfrm>
      </p:grpSpPr>
      <p:pic>
        <p:nvPicPr>
          <p:cNvPr id="196" name="Google Shape;196;p24"/>
          <p:cNvPicPr preferRelativeResize="0"/>
          <p:nvPr/>
        </p:nvPicPr>
        <p:blipFill>
          <a:blip r:embed="rId3">
            <a:alphaModFix/>
          </a:blip>
          <a:stretch>
            <a:fillRect/>
          </a:stretch>
        </p:blipFill>
        <p:spPr>
          <a:xfrm>
            <a:off x="0" y="-27432"/>
            <a:ext cx="18288000" cy="5391448"/>
          </a:xfrm>
          <a:prstGeom prst="rect">
            <a:avLst/>
          </a:prstGeom>
          <a:noFill/>
          <a:ln>
            <a:noFill/>
          </a:ln>
        </p:spPr>
      </p:pic>
      <p:pic>
        <p:nvPicPr>
          <p:cNvPr id="197" name="Google Shape;197;p24"/>
          <p:cNvPicPr preferRelativeResize="0"/>
          <p:nvPr/>
        </p:nvPicPr>
        <p:blipFill rotWithShape="1">
          <a:blip r:embed="rId4">
            <a:alphaModFix/>
          </a:blip>
          <a:srcRect b="23727" l="11433" r="52647" t="8864"/>
          <a:stretch/>
        </p:blipFill>
        <p:spPr>
          <a:xfrm>
            <a:off x="411474" y="4758300"/>
            <a:ext cx="4155249" cy="4382199"/>
          </a:xfrm>
          <a:prstGeom prst="rect">
            <a:avLst/>
          </a:prstGeom>
          <a:noFill/>
          <a:ln>
            <a:noFill/>
          </a:ln>
        </p:spPr>
      </p:pic>
      <p:pic>
        <p:nvPicPr>
          <p:cNvPr id="198" name="Google Shape;198;p24"/>
          <p:cNvPicPr preferRelativeResize="0"/>
          <p:nvPr/>
        </p:nvPicPr>
        <p:blipFill rotWithShape="1">
          <a:blip r:embed="rId5">
            <a:alphaModFix/>
          </a:blip>
          <a:srcRect b="23434" l="13472" r="64078" t="8203"/>
          <a:stretch/>
        </p:blipFill>
        <p:spPr>
          <a:xfrm>
            <a:off x="6041175" y="4756525"/>
            <a:ext cx="2550200" cy="4382199"/>
          </a:xfrm>
          <a:prstGeom prst="rect">
            <a:avLst/>
          </a:prstGeom>
          <a:noFill/>
          <a:ln>
            <a:noFill/>
          </a:ln>
        </p:spPr>
      </p:pic>
      <p:pic>
        <p:nvPicPr>
          <p:cNvPr id="199" name="Google Shape;199;p24"/>
          <p:cNvPicPr preferRelativeResize="0"/>
          <p:nvPr/>
        </p:nvPicPr>
        <p:blipFill rotWithShape="1">
          <a:blip r:embed="rId6">
            <a:alphaModFix/>
          </a:blip>
          <a:srcRect b="45860" l="10323" r="46519" t="8063"/>
          <a:stretch/>
        </p:blipFill>
        <p:spPr>
          <a:xfrm>
            <a:off x="11369350" y="5146875"/>
            <a:ext cx="6644173" cy="3991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203" name="Shape 203"/>
        <p:cNvGrpSpPr/>
        <p:nvPr/>
      </p:nvGrpSpPr>
      <p:grpSpPr>
        <a:xfrm>
          <a:off x="0" y="0"/>
          <a:ext cx="0" cy="0"/>
          <a:chOff x="0" y="0"/>
          <a:chExt cx="0" cy="0"/>
        </a:xfrm>
      </p:grpSpPr>
      <p:pic>
        <p:nvPicPr>
          <p:cNvPr id="204" name="Google Shape;204;p25"/>
          <p:cNvPicPr preferRelativeResize="0"/>
          <p:nvPr/>
        </p:nvPicPr>
        <p:blipFill rotWithShape="1">
          <a:blip r:embed="rId3">
            <a:alphaModFix/>
          </a:blip>
          <a:srcRect b="1325" l="0" r="9412" t="25042"/>
          <a:stretch/>
        </p:blipFill>
        <p:spPr>
          <a:xfrm>
            <a:off x="0" y="0"/>
            <a:ext cx="10935276" cy="4999726"/>
          </a:xfrm>
          <a:prstGeom prst="rect">
            <a:avLst/>
          </a:prstGeom>
          <a:noFill/>
          <a:ln>
            <a:noFill/>
          </a:ln>
        </p:spPr>
      </p:pic>
      <p:pic>
        <p:nvPicPr>
          <p:cNvPr id="205" name="Google Shape;205;p25"/>
          <p:cNvPicPr preferRelativeResize="0"/>
          <p:nvPr/>
        </p:nvPicPr>
        <p:blipFill rotWithShape="1">
          <a:blip r:embed="rId4">
            <a:alphaModFix/>
          </a:blip>
          <a:srcRect b="16035" l="34480" r="35231" t="6082"/>
          <a:stretch/>
        </p:blipFill>
        <p:spPr>
          <a:xfrm>
            <a:off x="13954425" y="0"/>
            <a:ext cx="4067651" cy="5882976"/>
          </a:xfrm>
          <a:prstGeom prst="rect">
            <a:avLst/>
          </a:prstGeom>
          <a:noFill/>
          <a:ln>
            <a:noFill/>
          </a:ln>
        </p:spPr>
      </p:pic>
      <p:pic>
        <p:nvPicPr>
          <p:cNvPr id="206" name="Google Shape;206;p25"/>
          <p:cNvPicPr preferRelativeResize="0"/>
          <p:nvPr/>
        </p:nvPicPr>
        <p:blipFill rotWithShape="1">
          <a:blip r:embed="rId5">
            <a:alphaModFix/>
          </a:blip>
          <a:srcRect b="33091" l="10448" r="62978" t="7921"/>
          <a:stretch/>
        </p:blipFill>
        <p:spPr>
          <a:xfrm>
            <a:off x="4814625" y="3834350"/>
            <a:ext cx="4200719" cy="5245200"/>
          </a:xfrm>
          <a:prstGeom prst="rect">
            <a:avLst/>
          </a:prstGeom>
          <a:noFill/>
          <a:ln>
            <a:noFill/>
          </a:ln>
        </p:spPr>
      </p:pic>
      <p:pic>
        <p:nvPicPr>
          <p:cNvPr id="207" name="Google Shape;207;p25"/>
          <p:cNvPicPr preferRelativeResize="0"/>
          <p:nvPr/>
        </p:nvPicPr>
        <p:blipFill>
          <a:blip r:embed="rId6">
            <a:alphaModFix/>
          </a:blip>
          <a:stretch>
            <a:fillRect/>
          </a:stretch>
        </p:blipFill>
        <p:spPr>
          <a:xfrm>
            <a:off x="368250" y="5075925"/>
            <a:ext cx="3592674" cy="3592674"/>
          </a:xfrm>
          <a:prstGeom prst="rect">
            <a:avLst/>
          </a:prstGeom>
          <a:noFill/>
          <a:ln>
            <a:noFill/>
          </a:ln>
        </p:spPr>
      </p:pic>
      <p:pic>
        <p:nvPicPr>
          <p:cNvPr id="208" name="Google Shape;208;p25"/>
          <p:cNvPicPr preferRelativeResize="0"/>
          <p:nvPr/>
        </p:nvPicPr>
        <p:blipFill rotWithShape="1">
          <a:blip r:embed="rId7">
            <a:alphaModFix/>
          </a:blip>
          <a:srcRect b="0" l="0" r="83364" t="2931"/>
          <a:stretch/>
        </p:blipFill>
        <p:spPr>
          <a:xfrm>
            <a:off x="8577400" y="216863"/>
            <a:ext cx="2700175" cy="8862676"/>
          </a:xfrm>
          <a:prstGeom prst="rect">
            <a:avLst/>
          </a:prstGeom>
          <a:noFill/>
          <a:ln cap="flat" cmpd="sng" w="28575">
            <a:solidFill>
              <a:schemeClr val="dk1"/>
            </a:solidFill>
            <a:prstDash val="solid"/>
            <a:round/>
            <a:headEnd len="sm" w="sm" type="none"/>
            <a:tailEnd len="sm" w="sm" type="none"/>
          </a:ln>
        </p:spPr>
      </p:pic>
      <p:pic>
        <p:nvPicPr>
          <p:cNvPr id="209" name="Google Shape;209;p25"/>
          <p:cNvPicPr preferRelativeResize="0"/>
          <p:nvPr/>
        </p:nvPicPr>
        <p:blipFill rotWithShape="1">
          <a:blip r:embed="rId8">
            <a:alphaModFix/>
          </a:blip>
          <a:srcRect b="34102" l="10877" r="45050" t="8067"/>
          <a:stretch/>
        </p:blipFill>
        <p:spPr>
          <a:xfrm>
            <a:off x="11549425" y="5468201"/>
            <a:ext cx="4763909" cy="3518974"/>
          </a:xfrm>
          <a:prstGeom prst="rect">
            <a:avLst/>
          </a:prstGeom>
          <a:noFill/>
          <a:ln>
            <a:noFill/>
          </a:ln>
        </p:spPr>
      </p:pic>
      <p:pic>
        <p:nvPicPr>
          <p:cNvPr id="210" name="Google Shape;210;p25"/>
          <p:cNvPicPr preferRelativeResize="0"/>
          <p:nvPr/>
        </p:nvPicPr>
        <p:blipFill rotWithShape="1">
          <a:blip r:embed="rId9">
            <a:alphaModFix/>
          </a:blip>
          <a:srcRect b="0" l="0" r="0" t="0"/>
          <a:stretch/>
        </p:blipFill>
        <p:spPr>
          <a:xfrm>
            <a:off x="10926025" y="369286"/>
            <a:ext cx="3335900" cy="100545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214" name="Shape 214"/>
        <p:cNvGrpSpPr/>
        <p:nvPr/>
      </p:nvGrpSpPr>
      <p:grpSpPr>
        <a:xfrm>
          <a:off x="0" y="0"/>
          <a:ext cx="0" cy="0"/>
          <a:chOff x="0" y="0"/>
          <a:chExt cx="0" cy="0"/>
        </a:xfrm>
      </p:grpSpPr>
      <p:pic>
        <p:nvPicPr>
          <p:cNvPr id="215" name="Google Shape;215;p26"/>
          <p:cNvPicPr preferRelativeResize="0"/>
          <p:nvPr/>
        </p:nvPicPr>
        <p:blipFill rotWithShape="1">
          <a:blip r:embed="rId3">
            <a:alphaModFix/>
          </a:blip>
          <a:srcRect b="0" l="0" r="45048" t="0"/>
          <a:stretch/>
        </p:blipFill>
        <p:spPr>
          <a:xfrm>
            <a:off x="77350" y="64825"/>
            <a:ext cx="9882225" cy="3881150"/>
          </a:xfrm>
          <a:prstGeom prst="rect">
            <a:avLst/>
          </a:prstGeom>
          <a:noFill/>
          <a:ln>
            <a:noFill/>
          </a:ln>
        </p:spPr>
      </p:pic>
      <p:pic>
        <p:nvPicPr>
          <p:cNvPr id="216" name="Google Shape;216;p26"/>
          <p:cNvPicPr preferRelativeResize="0"/>
          <p:nvPr/>
        </p:nvPicPr>
        <p:blipFill>
          <a:blip r:embed="rId4">
            <a:alphaModFix/>
          </a:blip>
          <a:stretch>
            <a:fillRect/>
          </a:stretch>
        </p:blipFill>
        <p:spPr>
          <a:xfrm>
            <a:off x="1830800" y="4788700"/>
            <a:ext cx="6515125" cy="4260225"/>
          </a:xfrm>
          <a:prstGeom prst="rect">
            <a:avLst/>
          </a:prstGeom>
          <a:noFill/>
          <a:ln>
            <a:noFill/>
          </a:ln>
        </p:spPr>
      </p:pic>
      <p:pic>
        <p:nvPicPr>
          <p:cNvPr id="217" name="Google Shape;217;p26"/>
          <p:cNvPicPr preferRelativeResize="0"/>
          <p:nvPr/>
        </p:nvPicPr>
        <p:blipFill>
          <a:blip r:embed="rId5">
            <a:alphaModFix/>
          </a:blip>
          <a:stretch>
            <a:fillRect/>
          </a:stretch>
        </p:blipFill>
        <p:spPr>
          <a:xfrm>
            <a:off x="12731526" y="152400"/>
            <a:ext cx="2002649" cy="4168177"/>
          </a:xfrm>
          <a:prstGeom prst="rect">
            <a:avLst/>
          </a:prstGeom>
          <a:noFill/>
          <a:ln>
            <a:noFill/>
          </a:ln>
        </p:spPr>
      </p:pic>
      <p:pic>
        <p:nvPicPr>
          <p:cNvPr id="218" name="Google Shape;218;p26"/>
          <p:cNvPicPr preferRelativeResize="0"/>
          <p:nvPr/>
        </p:nvPicPr>
        <p:blipFill rotWithShape="1">
          <a:blip r:embed="rId6">
            <a:alphaModFix/>
          </a:blip>
          <a:srcRect b="1693" l="0" r="0" t="51134"/>
          <a:stretch/>
        </p:blipFill>
        <p:spPr>
          <a:xfrm>
            <a:off x="15140550" y="152400"/>
            <a:ext cx="1950840" cy="4169667"/>
          </a:xfrm>
          <a:prstGeom prst="rect">
            <a:avLst/>
          </a:prstGeom>
          <a:noFill/>
          <a:ln>
            <a:noFill/>
          </a:ln>
        </p:spPr>
      </p:pic>
      <p:pic>
        <p:nvPicPr>
          <p:cNvPr id="219" name="Google Shape;219;p26"/>
          <p:cNvPicPr preferRelativeResize="0"/>
          <p:nvPr/>
        </p:nvPicPr>
        <p:blipFill rotWithShape="1">
          <a:blip r:embed="rId7">
            <a:alphaModFix/>
          </a:blip>
          <a:srcRect b="57081" l="0" r="0" t="0"/>
          <a:stretch/>
        </p:blipFill>
        <p:spPr>
          <a:xfrm>
            <a:off x="11054850" y="339700"/>
            <a:ext cx="1432925" cy="3793577"/>
          </a:xfrm>
          <a:prstGeom prst="rect">
            <a:avLst/>
          </a:prstGeom>
          <a:noFill/>
          <a:ln>
            <a:noFill/>
          </a:ln>
        </p:spPr>
      </p:pic>
      <p:pic>
        <p:nvPicPr>
          <p:cNvPr id="220" name="Google Shape;220;p26"/>
          <p:cNvPicPr preferRelativeResize="0"/>
          <p:nvPr/>
        </p:nvPicPr>
        <p:blipFill>
          <a:blip r:embed="rId8">
            <a:alphaModFix/>
          </a:blip>
          <a:stretch>
            <a:fillRect/>
          </a:stretch>
        </p:blipFill>
        <p:spPr>
          <a:xfrm>
            <a:off x="11661750" y="5022025"/>
            <a:ext cx="3793574" cy="37935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224" name="Shape 224"/>
        <p:cNvGrpSpPr/>
        <p:nvPr/>
      </p:nvGrpSpPr>
      <p:grpSpPr>
        <a:xfrm>
          <a:off x="0" y="0"/>
          <a:ext cx="0" cy="0"/>
          <a:chOff x="0" y="0"/>
          <a:chExt cx="0" cy="0"/>
        </a:xfrm>
      </p:grpSpPr>
      <p:pic>
        <p:nvPicPr>
          <p:cNvPr id="225" name="Google Shape;225;p27"/>
          <p:cNvPicPr preferRelativeResize="0"/>
          <p:nvPr/>
        </p:nvPicPr>
        <p:blipFill>
          <a:blip r:embed="rId3">
            <a:alphaModFix/>
          </a:blip>
          <a:stretch>
            <a:fillRect/>
          </a:stretch>
        </p:blipFill>
        <p:spPr>
          <a:xfrm>
            <a:off x="5029200" y="457200"/>
            <a:ext cx="8229600" cy="8229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9" name="Shape 229"/>
        <p:cNvGrpSpPr/>
        <p:nvPr/>
      </p:nvGrpSpPr>
      <p:grpSpPr>
        <a:xfrm>
          <a:off x="0" y="0"/>
          <a:ext cx="0" cy="0"/>
          <a:chOff x="0" y="0"/>
          <a:chExt cx="0" cy="0"/>
        </a:xfrm>
      </p:grpSpPr>
    </p:spTree>
  </p:cSld>
  <p:clrMapOvr>
    <a:masterClrMapping/>
  </p:clrMapOvr>
  <mc:AlternateContent>
    <mc:Choice Requires="p14">
      <p:transition spd="slow" p14:dur="50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61" name="Shape 61"/>
        <p:cNvGrpSpPr/>
        <p:nvPr/>
      </p:nvGrpSpPr>
      <p:grpSpPr>
        <a:xfrm>
          <a:off x="0" y="0"/>
          <a:ext cx="0" cy="0"/>
          <a:chOff x="0" y="0"/>
          <a:chExt cx="0" cy="0"/>
        </a:xfrm>
      </p:grpSpPr>
      <p:pic>
        <p:nvPicPr>
          <p:cNvPr id="62" name="Google Shape;62;p14"/>
          <p:cNvPicPr preferRelativeResize="0"/>
          <p:nvPr/>
        </p:nvPicPr>
        <p:blipFill rotWithShape="1">
          <a:blip r:embed="rId3">
            <a:alphaModFix/>
          </a:blip>
          <a:srcRect b="47777" l="0" r="0" t="0"/>
          <a:stretch/>
        </p:blipFill>
        <p:spPr>
          <a:xfrm>
            <a:off x="3517393" y="0"/>
            <a:ext cx="11253215" cy="9144000"/>
          </a:xfrm>
          <a:prstGeom prst="rect">
            <a:avLst/>
          </a:prstGeom>
          <a:noFill/>
          <a:ln>
            <a:noFill/>
          </a:ln>
          <a:effectLst>
            <a:outerShdw blurRad="1066800" sx="135000" rotWithShape="0" algn="ctr" dir="5400000" dist="127000" sy="135000">
              <a:srgbClr val="000000">
                <a:alpha val="3098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66"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0" y="2286000"/>
            <a:ext cx="6858001" cy="6858001"/>
          </a:xfrm>
          <a:prstGeom prst="rect">
            <a:avLst/>
          </a:prstGeom>
          <a:noFill/>
          <a:ln>
            <a:noFill/>
          </a:ln>
        </p:spPr>
      </p:pic>
      <p:pic>
        <p:nvPicPr>
          <p:cNvPr id="68" name="Google Shape;68;p15"/>
          <p:cNvPicPr preferRelativeResize="0"/>
          <p:nvPr/>
        </p:nvPicPr>
        <p:blipFill>
          <a:blip r:embed="rId4">
            <a:alphaModFix/>
          </a:blip>
          <a:stretch>
            <a:fillRect/>
          </a:stretch>
        </p:blipFill>
        <p:spPr>
          <a:xfrm>
            <a:off x="10548574" y="228600"/>
            <a:ext cx="1764925" cy="1765738"/>
          </a:xfrm>
          <a:prstGeom prst="rect">
            <a:avLst/>
          </a:prstGeom>
          <a:noFill/>
          <a:ln>
            <a:noFill/>
          </a:ln>
        </p:spPr>
      </p:pic>
      <p:pic>
        <p:nvPicPr>
          <p:cNvPr id="69" name="Google Shape;69;p15"/>
          <p:cNvPicPr preferRelativeResize="0"/>
          <p:nvPr/>
        </p:nvPicPr>
        <p:blipFill>
          <a:blip r:embed="rId5">
            <a:alphaModFix/>
          </a:blip>
          <a:stretch>
            <a:fillRect/>
          </a:stretch>
        </p:blipFill>
        <p:spPr>
          <a:xfrm>
            <a:off x="10058400" y="796159"/>
            <a:ext cx="1260662" cy="1261242"/>
          </a:xfrm>
          <a:prstGeom prst="rect">
            <a:avLst/>
          </a:prstGeom>
          <a:noFill/>
          <a:ln>
            <a:noFill/>
          </a:ln>
        </p:spPr>
      </p:pic>
      <p:pic>
        <p:nvPicPr>
          <p:cNvPr id="70" name="Google Shape;70;p15"/>
          <p:cNvPicPr preferRelativeResize="0"/>
          <p:nvPr/>
        </p:nvPicPr>
        <p:blipFill>
          <a:blip r:embed="rId4">
            <a:alphaModFix/>
          </a:blip>
          <a:stretch>
            <a:fillRect/>
          </a:stretch>
        </p:blipFill>
        <p:spPr>
          <a:xfrm>
            <a:off x="10548574" y="2457025"/>
            <a:ext cx="1764925" cy="1765738"/>
          </a:xfrm>
          <a:prstGeom prst="rect">
            <a:avLst/>
          </a:prstGeom>
          <a:noFill/>
          <a:ln>
            <a:noFill/>
          </a:ln>
        </p:spPr>
      </p:pic>
      <p:pic>
        <p:nvPicPr>
          <p:cNvPr id="71" name="Google Shape;71;p15"/>
          <p:cNvPicPr preferRelativeResize="0"/>
          <p:nvPr/>
        </p:nvPicPr>
        <p:blipFill>
          <a:blip r:embed="rId5">
            <a:alphaModFix/>
          </a:blip>
          <a:stretch>
            <a:fillRect/>
          </a:stretch>
        </p:blipFill>
        <p:spPr>
          <a:xfrm>
            <a:off x="10058400" y="3024584"/>
            <a:ext cx="1260662" cy="1261242"/>
          </a:xfrm>
          <a:prstGeom prst="rect">
            <a:avLst/>
          </a:prstGeom>
          <a:noFill/>
          <a:ln>
            <a:noFill/>
          </a:ln>
        </p:spPr>
      </p:pic>
      <p:pic>
        <p:nvPicPr>
          <p:cNvPr id="72" name="Google Shape;72;p15"/>
          <p:cNvPicPr preferRelativeResize="0"/>
          <p:nvPr/>
        </p:nvPicPr>
        <p:blipFill>
          <a:blip r:embed="rId4">
            <a:alphaModFix/>
          </a:blip>
          <a:stretch>
            <a:fillRect/>
          </a:stretch>
        </p:blipFill>
        <p:spPr>
          <a:xfrm>
            <a:off x="10548574" y="4685450"/>
            <a:ext cx="1764925" cy="1765738"/>
          </a:xfrm>
          <a:prstGeom prst="rect">
            <a:avLst/>
          </a:prstGeom>
          <a:noFill/>
          <a:ln>
            <a:noFill/>
          </a:ln>
        </p:spPr>
      </p:pic>
      <p:pic>
        <p:nvPicPr>
          <p:cNvPr id="73" name="Google Shape;73;p15"/>
          <p:cNvPicPr preferRelativeResize="0"/>
          <p:nvPr/>
        </p:nvPicPr>
        <p:blipFill>
          <a:blip r:embed="rId5">
            <a:alphaModFix/>
          </a:blip>
          <a:stretch>
            <a:fillRect/>
          </a:stretch>
        </p:blipFill>
        <p:spPr>
          <a:xfrm>
            <a:off x="10058400" y="5253009"/>
            <a:ext cx="1260662" cy="1261242"/>
          </a:xfrm>
          <a:prstGeom prst="rect">
            <a:avLst/>
          </a:prstGeom>
          <a:noFill/>
          <a:ln>
            <a:noFill/>
          </a:ln>
        </p:spPr>
      </p:pic>
      <p:pic>
        <p:nvPicPr>
          <p:cNvPr id="74" name="Google Shape;74;p15"/>
          <p:cNvPicPr preferRelativeResize="0"/>
          <p:nvPr/>
        </p:nvPicPr>
        <p:blipFill>
          <a:blip r:embed="rId4">
            <a:alphaModFix/>
          </a:blip>
          <a:stretch>
            <a:fillRect/>
          </a:stretch>
        </p:blipFill>
        <p:spPr>
          <a:xfrm>
            <a:off x="10548574" y="6913875"/>
            <a:ext cx="1764925" cy="1765738"/>
          </a:xfrm>
          <a:prstGeom prst="rect">
            <a:avLst/>
          </a:prstGeom>
          <a:noFill/>
          <a:ln>
            <a:noFill/>
          </a:ln>
        </p:spPr>
      </p:pic>
      <p:pic>
        <p:nvPicPr>
          <p:cNvPr id="75" name="Google Shape;75;p15"/>
          <p:cNvPicPr preferRelativeResize="0"/>
          <p:nvPr/>
        </p:nvPicPr>
        <p:blipFill>
          <a:blip r:embed="rId5">
            <a:alphaModFix/>
          </a:blip>
          <a:stretch>
            <a:fillRect/>
          </a:stretch>
        </p:blipFill>
        <p:spPr>
          <a:xfrm>
            <a:off x="10058400" y="7481434"/>
            <a:ext cx="1260662" cy="1261242"/>
          </a:xfrm>
          <a:prstGeom prst="rect">
            <a:avLst/>
          </a:prstGeom>
          <a:noFill/>
          <a:ln>
            <a:noFill/>
          </a:ln>
        </p:spPr>
      </p:pic>
      <p:pic>
        <p:nvPicPr>
          <p:cNvPr id="76" name="Google Shape;76;p15"/>
          <p:cNvPicPr preferRelativeResize="0"/>
          <p:nvPr/>
        </p:nvPicPr>
        <p:blipFill>
          <a:blip r:embed="rId4">
            <a:alphaModFix/>
          </a:blip>
          <a:stretch>
            <a:fillRect/>
          </a:stretch>
        </p:blipFill>
        <p:spPr>
          <a:xfrm>
            <a:off x="13291774" y="228600"/>
            <a:ext cx="1764925" cy="1765738"/>
          </a:xfrm>
          <a:prstGeom prst="rect">
            <a:avLst/>
          </a:prstGeom>
          <a:noFill/>
          <a:ln>
            <a:noFill/>
          </a:ln>
        </p:spPr>
      </p:pic>
      <p:pic>
        <p:nvPicPr>
          <p:cNvPr id="77" name="Google Shape;77;p15"/>
          <p:cNvPicPr preferRelativeResize="0"/>
          <p:nvPr/>
        </p:nvPicPr>
        <p:blipFill>
          <a:blip r:embed="rId5">
            <a:alphaModFix/>
          </a:blip>
          <a:stretch>
            <a:fillRect/>
          </a:stretch>
        </p:blipFill>
        <p:spPr>
          <a:xfrm>
            <a:off x="12801600" y="796159"/>
            <a:ext cx="1260662" cy="1261242"/>
          </a:xfrm>
          <a:prstGeom prst="rect">
            <a:avLst/>
          </a:prstGeom>
          <a:noFill/>
          <a:ln>
            <a:noFill/>
          </a:ln>
        </p:spPr>
      </p:pic>
      <p:pic>
        <p:nvPicPr>
          <p:cNvPr id="78" name="Google Shape;78;p15"/>
          <p:cNvPicPr preferRelativeResize="0"/>
          <p:nvPr/>
        </p:nvPicPr>
        <p:blipFill>
          <a:blip r:embed="rId4">
            <a:alphaModFix/>
          </a:blip>
          <a:stretch>
            <a:fillRect/>
          </a:stretch>
        </p:blipFill>
        <p:spPr>
          <a:xfrm>
            <a:off x="13291774" y="2457025"/>
            <a:ext cx="1764925" cy="1765738"/>
          </a:xfrm>
          <a:prstGeom prst="rect">
            <a:avLst/>
          </a:prstGeom>
          <a:noFill/>
          <a:ln>
            <a:noFill/>
          </a:ln>
        </p:spPr>
      </p:pic>
      <p:pic>
        <p:nvPicPr>
          <p:cNvPr id="79" name="Google Shape;79;p15"/>
          <p:cNvPicPr preferRelativeResize="0"/>
          <p:nvPr/>
        </p:nvPicPr>
        <p:blipFill>
          <a:blip r:embed="rId5">
            <a:alphaModFix/>
          </a:blip>
          <a:stretch>
            <a:fillRect/>
          </a:stretch>
        </p:blipFill>
        <p:spPr>
          <a:xfrm>
            <a:off x="12801600" y="3024584"/>
            <a:ext cx="1260662" cy="1261242"/>
          </a:xfrm>
          <a:prstGeom prst="rect">
            <a:avLst/>
          </a:prstGeom>
          <a:noFill/>
          <a:ln>
            <a:noFill/>
          </a:ln>
        </p:spPr>
      </p:pic>
      <p:pic>
        <p:nvPicPr>
          <p:cNvPr id="80" name="Google Shape;80;p15"/>
          <p:cNvPicPr preferRelativeResize="0"/>
          <p:nvPr/>
        </p:nvPicPr>
        <p:blipFill>
          <a:blip r:embed="rId4">
            <a:alphaModFix/>
          </a:blip>
          <a:stretch>
            <a:fillRect/>
          </a:stretch>
        </p:blipFill>
        <p:spPr>
          <a:xfrm>
            <a:off x="13291774" y="4685450"/>
            <a:ext cx="1764925" cy="1765738"/>
          </a:xfrm>
          <a:prstGeom prst="rect">
            <a:avLst/>
          </a:prstGeom>
          <a:noFill/>
          <a:ln>
            <a:noFill/>
          </a:ln>
        </p:spPr>
      </p:pic>
      <p:pic>
        <p:nvPicPr>
          <p:cNvPr id="81" name="Google Shape;81;p15"/>
          <p:cNvPicPr preferRelativeResize="0"/>
          <p:nvPr/>
        </p:nvPicPr>
        <p:blipFill>
          <a:blip r:embed="rId5">
            <a:alphaModFix/>
          </a:blip>
          <a:stretch>
            <a:fillRect/>
          </a:stretch>
        </p:blipFill>
        <p:spPr>
          <a:xfrm>
            <a:off x="12801600" y="5253009"/>
            <a:ext cx="1260662" cy="1261242"/>
          </a:xfrm>
          <a:prstGeom prst="rect">
            <a:avLst/>
          </a:prstGeom>
          <a:noFill/>
          <a:ln>
            <a:noFill/>
          </a:ln>
        </p:spPr>
      </p:pic>
      <p:pic>
        <p:nvPicPr>
          <p:cNvPr id="82" name="Google Shape;82;p15"/>
          <p:cNvPicPr preferRelativeResize="0"/>
          <p:nvPr/>
        </p:nvPicPr>
        <p:blipFill>
          <a:blip r:embed="rId4">
            <a:alphaModFix/>
          </a:blip>
          <a:stretch>
            <a:fillRect/>
          </a:stretch>
        </p:blipFill>
        <p:spPr>
          <a:xfrm>
            <a:off x="13291774" y="6913875"/>
            <a:ext cx="1764925" cy="1765738"/>
          </a:xfrm>
          <a:prstGeom prst="rect">
            <a:avLst/>
          </a:prstGeom>
          <a:noFill/>
          <a:ln>
            <a:noFill/>
          </a:ln>
        </p:spPr>
      </p:pic>
      <p:pic>
        <p:nvPicPr>
          <p:cNvPr id="83" name="Google Shape;83;p15"/>
          <p:cNvPicPr preferRelativeResize="0"/>
          <p:nvPr/>
        </p:nvPicPr>
        <p:blipFill>
          <a:blip r:embed="rId5">
            <a:alphaModFix/>
          </a:blip>
          <a:stretch>
            <a:fillRect/>
          </a:stretch>
        </p:blipFill>
        <p:spPr>
          <a:xfrm>
            <a:off x="12801600" y="7481434"/>
            <a:ext cx="1260662" cy="1261242"/>
          </a:xfrm>
          <a:prstGeom prst="rect">
            <a:avLst/>
          </a:prstGeom>
          <a:noFill/>
          <a:ln>
            <a:noFill/>
          </a:ln>
        </p:spPr>
      </p:pic>
      <p:pic>
        <p:nvPicPr>
          <p:cNvPr id="84" name="Google Shape;84;p15"/>
          <p:cNvPicPr preferRelativeResize="0"/>
          <p:nvPr/>
        </p:nvPicPr>
        <p:blipFill>
          <a:blip r:embed="rId4">
            <a:alphaModFix/>
          </a:blip>
          <a:stretch>
            <a:fillRect/>
          </a:stretch>
        </p:blipFill>
        <p:spPr>
          <a:xfrm>
            <a:off x="16034974" y="228600"/>
            <a:ext cx="1764925" cy="1765738"/>
          </a:xfrm>
          <a:prstGeom prst="rect">
            <a:avLst/>
          </a:prstGeom>
          <a:noFill/>
          <a:ln>
            <a:noFill/>
          </a:ln>
        </p:spPr>
      </p:pic>
      <p:pic>
        <p:nvPicPr>
          <p:cNvPr id="85" name="Google Shape;85;p15"/>
          <p:cNvPicPr preferRelativeResize="0"/>
          <p:nvPr/>
        </p:nvPicPr>
        <p:blipFill>
          <a:blip r:embed="rId5">
            <a:alphaModFix/>
          </a:blip>
          <a:stretch>
            <a:fillRect/>
          </a:stretch>
        </p:blipFill>
        <p:spPr>
          <a:xfrm>
            <a:off x="15544800" y="796159"/>
            <a:ext cx="1260662" cy="1261242"/>
          </a:xfrm>
          <a:prstGeom prst="rect">
            <a:avLst/>
          </a:prstGeom>
          <a:noFill/>
          <a:ln>
            <a:noFill/>
          </a:ln>
        </p:spPr>
      </p:pic>
      <p:pic>
        <p:nvPicPr>
          <p:cNvPr id="86" name="Google Shape;86;p15"/>
          <p:cNvPicPr preferRelativeResize="0"/>
          <p:nvPr/>
        </p:nvPicPr>
        <p:blipFill>
          <a:blip r:embed="rId4">
            <a:alphaModFix/>
          </a:blip>
          <a:stretch>
            <a:fillRect/>
          </a:stretch>
        </p:blipFill>
        <p:spPr>
          <a:xfrm>
            <a:off x="16034974" y="2457025"/>
            <a:ext cx="1764925" cy="1765738"/>
          </a:xfrm>
          <a:prstGeom prst="rect">
            <a:avLst/>
          </a:prstGeom>
          <a:noFill/>
          <a:ln>
            <a:noFill/>
          </a:ln>
        </p:spPr>
      </p:pic>
      <p:pic>
        <p:nvPicPr>
          <p:cNvPr id="87" name="Google Shape;87;p15"/>
          <p:cNvPicPr preferRelativeResize="0"/>
          <p:nvPr/>
        </p:nvPicPr>
        <p:blipFill>
          <a:blip r:embed="rId5">
            <a:alphaModFix/>
          </a:blip>
          <a:stretch>
            <a:fillRect/>
          </a:stretch>
        </p:blipFill>
        <p:spPr>
          <a:xfrm>
            <a:off x="15544800" y="3024584"/>
            <a:ext cx="1260662" cy="1261242"/>
          </a:xfrm>
          <a:prstGeom prst="rect">
            <a:avLst/>
          </a:prstGeom>
          <a:noFill/>
          <a:ln>
            <a:noFill/>
          </a:ln>
        </p:spPr>
      </p:pic>
      <p:pic>
        <p:nvPicPr>
          <p:cNvPr id="88" name="Google Shape;88;p15"/>
          <p:cNvPicPr preferRelativeResize="0"/>
          <p:nvPr/>
        </p:nvPicPr>
        <p:blipFill>
          <a:blip r:embed="rId4">
            <a:alphaModFix/>
          </a:blip>
          <a:stretch>
            <a:fillRect/>
          </a:stretch>
        </p:blipFill>
        <p:spPr>
          <a:xfrm>
            <a:off x="16034974" y="4685450"/>
            <a:ext cx="1764925" cy="1765738"/>
          </a:xfrm>
          <a:prstGeom prst="rect">
            <a:avLst/>
          </a:prstGeom>
          <a:noFill/>
          <a:ln>
            <a:noFill/>
          </a:ln>
        </p:spPr>
      </p:pic>
      <p:pic>
        <p:nvPicPr>
          <p:cNvPr id="89" name="Google Shape;89;p15"/>
          <p:cNvPicPr preferRelativeResize="0"/>
          <p:nvPr/>
        </p:nvPicPr>
        <p:blipFill>
          <a:blip r:embed="rId5">
            <a:alphaModFix/>
          </a:blip>
          <a:stretch>
            <a:fillRect/>
          </a:stretch>
        </p:blipFill>
        <p:spPr>
          <a:xfrm>
            <a:off x="15544800" y="5253009"/>
            <a:ext cx="1260662" cy="1261242"/>
          </a:xfrm>
          <a:prstGeom prst="rect">
            <a:avLst/>
          </a:prstGeom>
          <a:noFill/>
          <a:ln>
            <a:noFill/>
          </a:ln>
        </p:spPr>
      </p:pic>
      <p:pic>
        <p:nvPicPr>
          <p:cNvPr id="90" name="Google Shape;90;p15"/>
          <p:cNvPicPr preferRelativeResize="0"/>
          <p:nvPr/>
        </p:nvPicPr>
        <p:blipFill>
          <a:blip r:embed="rId4">
            <a:alphaModFix/>
          </a:blip>
          <a:stretch>
            <a:fillRect/>
          </a:stretch>
        </p:blipFill>
        <p:spPr>
          <a:xfrm>
            <a:off x="16034974" y="6913875"/>
            <a:ext cx="1764925" cy="1765738"/>
          </a:xfrm>
          <a:prstGeom prst="rect">
            <a:avLst/>
          </a:prstGeom>
          <a:noFill/>
          <a:ln>
            <a:noFill/>
          </a:ln>
        </p:spPr>
      </p:pic>
      <p:pic>
        <p:nvPicPr>
          <p:cNvPr id="91" name="Google Shape;91;p15"/>
          <p:cNvPicPr preferRelativeResize="0"/>
          <p:nvPr/>
        </p:nvPicPr>
        <p:blipFill>
          <a:blip r:embed="rId5">
            <a:alphaModFix/>
          </a:blip>
          <a:stretch>
            <a:fillRect/>
          </a:stretch>
        </p:blipFill>
        <p:spPr>
          <a:xfrm>
            <a:off x="15544800" y="7481434"/>
            <a:ext cx="1260662" cy="1261242"/>
          </a:xfrm>
          <a:prstGeom prst="rect">
            <a:avLst/>
          </a:prstGeom>
          <a:noFill/>
          <a:ln>
            <a:noFill/>
          </a:ln>
        </p:spPr>
      </p:pic>
      <p:cxnSp>
        <p:nvCxnSpPr>
          <p:cNvPr id="92" name="Google Shape;92;p15"/>
          <p:cNvCxnSpPr>
            <a:endCxn id="69" idx="1"/>
          </p:cNvCxnSpPr>
          <p:nvPr/>
        </p:nvCxnSpPr>
        <p:spPr>
          <a:xfrm flipH="1" rot="10800000">
            <a:off x="5856600" y="1426779"/>
            <a:ext cx="4201800" cy="2406000"/>
          </a:xfrm>
          <a:prstGeom prst="straightConnector1">
            <a:avLst/>
          </a:prstGeom>
          <a:noFill/>
          <a:ln cap="flat" cmpd="sng" w="38100">
            <a:solidFill>
              <a:srgbClr val="FFFF00"/>
            </a:solidFill>
            <a:prstDash val="solid"/>
            <a:round/>
            <a:headEnd len="med" w="med" type="none"/>
            <a:tailEnd len="med" w="med" type="none"/>
          </a:ln>
        </p:spPr>
      </p:cxnSp>
      <p:cxnSp>
        <p:nvCxnSpPr>
          <p:cNvPr id="93" name="Google Shape;93;p15"/>
          <p:cNvCxnSpPr/>
          <p:nvPr/>
        </p:nvCxnSpPr>
        <p:spPr>
          <a:xfrm flipH="1" rot="10800000">
            <a:off x="5852160" y="3655204"/>
            <a:ext cx="4199700" cy="177600"/>
          </a:xfrm>
          <a:prstGeom prst="straightConnector1">
            <a:avLst/>
          </a:prstGeom>
          <a:noFill/>
          <a:ln cap="flat" cmpd="sng" w="38100">
            <a:solidFill>
              <a:srgbClr val="FFFF00"/>
            </a:solidFill>
            <a:prstDash val="solid"/>
            <a:round/>
            <a:headEnd len="med" w="med" type="none"/>
            <a:tailEnd len="med" w="med" type="none"/>
          </a:ln>
        </p:spPr>
      </p:cxnSp>
      <p:cxnSp>
        <p:nvCxnSpPr>
          <p:cNvPr id="94" name="Google Shape;94;p15"/>
          <p:cNvCxnSpPr>
            <a:endCxn id="73" idx="1"/>
          </p:cNvCxnSpPr>
          <p:nvPr/>
        </p:nvCxnSpPr>
        <p:spPr>
          <a:xfrm>
            <a:off x="5861400" y="3835229"/>
            <a:ext cx="4197000" cy="2048400"/>
          </a:xfrm>
          <a:prstGeom prst="straightConnector1">
            <a:avLst/>
          </a:prstGeom>
          <a:noFill/>
          <a:ln cap="flat" cmpd="sng" w="38100">
            <a:solidFill>
              <a:srgbClr val="FFFF00"/>
            </a:solidFill>
            <a:prstDash val="solid"/>
            <a:round/>
            <a:headEnd len="med" w="med" type="none"/>
            <a:tailEnd len="med" w="med" type="none"/>
          </a:ln>
        </p:spPr>
      </p:cxnSp>
      <p:cxnSp>
        <p:nvCxnSpPr>
          <p:cNvPr id="95" name="Google Shape;95;p15"/>
          <p:cNvCxnSpPr>
            <a:endCxn id="75" idx="1"/>
          </p:cNvCxnSpPr>
          <p:nvPr/>
        </p:nvCxnSpPr>
        <p:spPr>
          <a:xfrm>
            <a:off x="5894100" y="3845154"/>
            <a:ext cx="4164300" cy="4266900"/>
          </a:xfrm>
          <a:prstGeom prst="straightConnector1">
            <a:avLst/>
          </a:prstGeom>
          <a:noFill/>
          <a:ln cap="flat" cmpd="sng" w="38100">
            <a:solidFill>
              <a:srgbClr val="FFFF00"/>
            </a:solidFill>
            <a:prstDash val="solid"/>
            <a:round/>
            <a:headEnd len="med" w="med" type="none"/>
            <a:tailEnd len="med" w="med" type="none"/>
          </a:ln>
        </p:spPr>
      </p:cxnSp>
      <p:cxnSp>
        <p:nvCxnSpPr>
          <p:cNvPr id="96" name="Google Shape;96;p15"/>
          <p:cNvCxnSpPr>
            <a:endCxn id="77" idx="1"/>
          </p:cNvCxnSpPr>
          <p:nvPr/>
        </p:nvCxnSpPr>
        <p:spPr>
          <a:xfrm flipH="1" rot="10800000">
            <a:off x="5858700" y="1426779"/>
            <a:ext cx="6942900" cy="2406000"/>
          </a:xfrm>
          <a:prstGeom prst="straightConnector1">
            <a:avLst/>
          </a:prstGeom>
          <a:noFill/>
          <a:ln cap="flat" cmpd="sng" w="38100">
            <a:solidFill>
              <a:srgbClr val="FFFF00"/>
            </a:solidFill>
            <a:prstDash val="solid"/>
            <a:round/>
            <a:headEnd len="med" w="med" type="none"/>
            <a:tailEnd len="med" w="med" type="none"/>
          </a:ln>
        </p:spPr>
      </p:cxnSp>
      <p:cxnSp>
        <p:nvCxnSpPr>
          <p:cNvPr id="97" name="Google Shape;97;p15"/>
          <p:cNvCxnSpPr>
            <a:endCxn id="79" idx="1"/>
          </p:cNvCxnSpPr>
          <p:nvPr/>
        </p:nvCxnSpPr>
        <p:spPr>
          <a:xfrm flipH="1" rot="10800000">
            <a:off x="5894100" y="3655204"/>
            <a:ext cx="6907500" cy="177600"/>
          </a:xfrm>
          <a:prstGeom prst="straightConnector1">
            <a:avLst/>
          </a:prstGeom>
          <a:noFill/>
          <a:ln cap="flat" cmpd="sng" w="38100">
            <a:solidFill>
              <a:srgbClr val="FFFF00"/>
            </a:solidFill>
            <a:prstDash val="solid"/>
            <a:round/>
            <a:headEnd len="med" w="med" type="none"/>
            <a:tailEnd len="med" w="med" type="none"/>
          </a:ln>
        </p:spPr>
      </p:cxnSp>
      <p:cxnSp>
        <p:nvCxnSpPr>
          <p:cNvPr id="98" name="Google Shape;98;p15"/>
          <p:cNvCxnSpPr>
            <a:endCxn id="81" idx="1"/>
          </p:cNvCxnSpPr>
          <p:nvPr/>
        </p:nvCxnSpPr>
        <p:spPr>
          <a:xfrm>
            <a:off x="5896200" y="3832829"/>
            <a:ext cx="6905400" cy="2050800"/>
          </a:xfrm>
          <a:prstGeom prst="straightConnector1">
            <a:avLst/>
          </a:prstGeom>
          <a:noFill/>
          <a:ln cap="flat" cmpd="sng" w="38100">
            <a:solidFill>
              <a:srgbClr val="FFFF00"/>
            </a:solidFill>
            <a:prstDash val="solid"/>
            <a:round/>
            <a:headEnd len="med" w="med" type="none"/>
            <a:tailEnd len="med" w="med" type="none"/>
          </a:ln>
        </p:spPr>
      </p:cxnSp>
      <p:cxnSp>
        <p:nvCxnSpPr>
          <p:cNvPr id="99" name="Google Shape;99;p15"/>
          <p:cNvCxnSpPr>
            <a:endCxn id="83" idx="1"/>
          </p:cNvCxnSpPr>
          <p:nvPr/>
        </p:nvCxnSpPr>
        <p:spPr>
          <a:xfrm>
            <a:off x="5898300" y="3832854"/>
            <a:ext cx="6903300" cy="4279200"/>
          </a:xfrm>
          <a:prstGeom prst="straightConnector1">
            <a:avLst/>
          </a:prstGeom>
          <a:noFill/>
          <a:ln cap="flat" cmpd="sng" w="38100">
            <a:solidFill>
              <a:srgbClr val="FFFF00"/>
            </a:solidFill>
            <a:prstDash val="solid"/>
            <a:round/>
            <a:headEnd len="med" w="med" type="none"/>
            <a:tailEnd len="med" w="med" type="none"/>
          </a:ln>
        </p:spPr>
      </p:cxnSp>
      <p:cxnSp>
        <p:nvCxnSpPr>
          <p:cNvPr id="100" name="Google Shape;100;p15"/>
          <p:cNvCxnSpPr>
            <a:endCxn id="91" idx="1"/>
          </p:cNvCxnSpPr>
          <p:nvPr/>
        </p:nvCxnSpPr>
        <p:spPr>
          <a:xfrm>
            <a:off x="5900400" y="3839154"/>
            <a:ext cx="9644400" cy="4272900"/>
          </a:xfrm>
          <a:prstGeom prst="straightConnector1">
            <a:avLst/>
          </a:prstGeom>
          <a:noFill/>
          <a:ln cap="flat" cmpd="sng" w="38100">
            <a:solidFill>
              <a:srgbClr val="FFFF00"/>
            </a:solidFill>
            <a:prstDash val="solid"/>
            <a:round/>
            <a:headEnd len="med" w="med" type="none"/>
            <a:tailEnd len="med" w="med" type="none"/>
          </a:ln>
        </p:spPr>
      </p:cxnSp>
      <p:cxnSp>
        <p:nvCxnSpPr>
          <p:cNvPr id="101" name="Google Shape;101;p15"/>
          <p:cNvCxnSpPr>
            <a:endCxn id="89" idx="1"/>
          </p:cNvCxnSpPr>
          <p:nvPr/>
        </p:nvCxnSpPr>
        <p:spPr>
          <a:xfrm>
            <a:off x="5852100" y="3839129"/>
            <a:ext cx="9692700" cy="2044500"/>
          </a:xfrm>
          <a:prstGeom prst="straightConnector1">
            <a:avLst/>
          </a:prstGeom>
          <a:noFill/>
          <a:ln cap="flat" cmpd="sng" w="38100">
            <a:solidFill>
              <a:srgbClr val="FFFF00"/>
            </a:solidFill>
            <a:prstDash val="solid"/>
            <a:round/>
            <a:headEnd len="med" w="med" type="none"/>
            <a:tailEnd len="med" w="med" type="none"/>
          </a:ln>
        </p:spPr>
      </p:cxnSp>
      <p:cxnSp>
        <p:nvCxnSpPr>
          <p:cNvPr id="102" name="Google Shape;102;p15"/>
          <p:cNvCxnSpPr>
            <a:endCxn id="87" idx="1"/>
          </p:cNvCxnSpPr>
          <p:nvPr/>
        </p:nvCxnSpPr>
        <p:spPr>
          <a:xfrm flipH="1" rot="10800000">
            <a:off x="5876100" y="3655204"/>
            <a:ext cx="9668700" cy="180900"/>
          </a:xfrm>
          <a:prstGeom prst="straightConnector1">
            <a:avLst/>
          </a:prstGeom>
          <a:noFill/>
          <a:ln cap="flat" cmpd="sng" w="38100">
            <a:solidFill>
              <a:srgbClr val="FFFF00"/>
            </a:solidFill>
            <a:prstDash val="solid"/>
            <a:round/>
            <a:headEnd len="med" w="med" type="none"/>
            <a:tailEnd len="med" w="med" type="none"/>
          </a:ln>
        </p:spPr>
      </p:cxnSp>
      <p:cxnSp>
        <p:nvCxnSpPr>
          <p:cNvPr id="103" name="Google Shape;103;p15"/>
          <p:cNvCxnSpPr>
            <a:endCxn id="85" idx="1"/>
          </p:cNvCxnSpPr>
          <p:nvPr/>
        </p:nvCxnSpPr>
        <p:spPr>
          <a:xfrm flipH="1" rot="10800000">
            <a:off x="5888100" y="1426779"/>
            <a:ext cx="9656700" cy="2409300"/>
          </a:xfrm>
          <a:prstGeom prst="straightConnector1">
            <a:avLst/>
          </a:prstGeom>
          <a:noFill/>
          <a:ln cap="flat" cmpd="sng" w="38100">
            <a:solidFill>
              <a:srgbClr val="FFFF00"/>
            </a:solidFill>
            <a:prstDash val="solid"/>
            <a:round/>
            <a:headEnd len="med" w="med" type="none"/>
            <a:tailEnd len="med" w="med" type="none"/>
          </a:ln>
        </p:spPr>
      </p:cxnSp>
      <p:pic>
        <p:nvPicPr>
          <p:cNvPr id="104" name="Google Shape;104;p15"/>
          <p:cNvPicPr preferRelativeResize="0"/>
          <p:nvPr/>
        </p:nvPicPr>
        <p:blipFill rotWithShape="1">
          <a:blip r:embed="rId6">
            <a:alphaModFix/>
          </a:blip>
          <a:srcRect b="79293" l="24953" r="20407" t="5150"/>
          <a:stretch/>
        </p:blipFill>
        <p:spPr>
          <a:xfrm>
            <a:off x="710585" y="152400"/>
            <a:ext cx="5679479" cy="2092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108" name="Shape 108"/>
        <p:cNvGrpSpPr/>
        <p:nvPr/>
      </p:nvGrpSpPr>
      <p:grpSpPr>
        <a:xfrm>
          <a:off x="0" y="0"/>
          <a:ext cx="0" cy="0"/>
          <a:chOff x="0" y="0"/>
          <a:chExt cx="0" cy="0"/>
        </a:xfrm>
      </p:grpSpPr>
      <p:sp>
        <p:nvSpPr>
          <p:cNvPr id="109" name="Google Shape;109;p16"/>
          <p:cNvSpPr/>
          <p:nvPr/>
        </p:nvSpPr>
        <p:spPr>
          <a:xfrm>
            <a:off x="453500" y="182875"/>
            <a:ext cx="7308900" cy="2939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0" name="Google Shape;110;p16"/>
          <p:cNvPicPr preferRelativeResize="0"/>
          <p:nvPr/>
        </p:nvPicPr>
        <p:blipFill>
          <a:blip r:embed="rId3">
            <a:alphaModFix/>
          </a:blip>
          <a:stretch>
            <a:fillRect/>
          </a:stretch>
        </p:blipFill>
        <p:spPr>
          <a:xfrm>
            <a:off x="8503920" y="1097280"/>
            <a:ext cx="2286001" cy="2286001"/>
          </a:xfrm>
          <a:prstGeom prst="rect">
            <a:avLst/>
          </a:prstGeom>
          <a:noFill/>
          <a:ln>
            <a:noFill/>
          </a:ln>
        </p:spPr>
      </p:pic>
      <p:pic>
        <p:nvPicPr>
          <p:cNvPr id="111" name="Google Shape;111;p16"/>
          <p:cNvPicPr preferRelativeResize="0"/>
          <p:nvPr/>
        </p:nvPicPr>
        <p:blipFill>
          <a:blip r:embed="rId4">
            <a:alphaModFix/>
          </a:blip>
          <a:stretch>
            <a:fillRect/>
          </a:stretch>
        </p:blipFill>
        <p:spPr>
          <a:xfrm>
            <a:off x="9914725" y="182880"/>
            <a:ext cx="2743200" cy="2743200"/>
          </a:xfrm>
          <a:prstGeom prst="rect">
            <a:avLst/>
          </a:prstGeom>
          <a:noFill/>
          <a:ln>
            <a:noFill/>
          </a:ln>
        </p:spPr>
      </p:pic>
      <p:pic>
        <p:nvPicPr>
          <p:cNvPr id="112" name="Google Shape;112;p16"/>
          <p:cNvPicPr preferRelativeResize="0"/>
          <p:nvPr/>
        </p:nvPicPr>
        <p:blipFill>
          <a:blip r:embed="rId3">
            <a:alphaModFix/>
          </a:blip>
          <a:stretch>
            <a:fillRect/>
          </a:stretch>
        </p:blipFill>
        <p:spPr>
          <a:xfrm>
            <a:off x="13408470" y="1159830"/>
            <a:ext cx="2286001" cy="2286001"/>
          </a:xfrm>
          <a:prstGeom prst="rect">
            <a:avLst/>
          </a:prstGeom>
          <a:noFill/>
          <a:ln>
            <a:noFill/>
          </a:ln>
        </p:spPr>
      </p:pic>
      <p:pic>
        <p:nvPicPr>
          <p:cNvPr id="113" name="Google Shape;113;p16"/>
          <p:cNvPicPr preferRelativeResize="0"/>
          <p:nvPr/>
        </p:nvPicPr>
        <p:blipFill>
          <a:blip r:embed="rId4">
            <a:alphaModFix/>
          </a:blip>
          <a:stretch>
            <a:fillRect/>
          </a:stretch>
        </p:blipFill>
        <p:spPr>
          <a:xfrm>
            <a:off x="14819275" y="245430"/>
            <a:ext cx="2743200" cy="2743200"/>
          </a:xfrm>
          <a:prstGeom prst="rect">
            <a:avLst/>
          </a:prstGeom>
          <a:noFill/>
          <a:ln>
            <a:noFill/>
          </a:ln>
        </p:spPr>
      </p:pic>
      <p:pic>
        <p:nvPicPr>
          <p:cNvPr id="114" name="Google Shape;114;p16"/>
          <p:cNvPicPr preferRelativeResize="0"/>
          <p:nvPr/>
        </p:nvPicPr>
        <p:blipFill>
          <a:blip r:embed="rId3">
            <a:alphaModFix/>
          </a:blip>
          <a:stretch>
            <a:fillRect/>
          </a:stretch>
        </p:blipFill>
        <p:spPr>
          <a:xfrm>
            <a:off x="8503920" y="3361405"/>
            <a:ext cx="2286001" cy="2286001"/>
          </a:xfrm>
          <a:prstGeom prst="rect">
            <a:avLst/>
          </a:prstGeom>
          <a:noFill/>
          <a:ln>
            <a:noFill/>
          </a:ln>
        </p:spPr>
      </p:pic>
      <p:pic>
        <p:nvPicPr>
          <p:cNvPr id="115" name="Google Shape;115;p16"/>
          <p:cNvPicPr preferRelativeResize="0"/>
          <p:nvPr/>
        </p:nvPicPr>
        <p:blipFill>
          <a:blip r:embed="rId4">
            <a:alphaModFix/>
          </a:blip>
          <a:stretch>
            <a:fillRect/>
          </a:stretch>
        </p:blipFill>
        <p:spPr>
          <a:xfrm>
            <a:off x="9914725" y="2447005"/>
            <a:ext cx="2743200" cy="2743200"/>
          </a:xfrm>
          <a:prstGeom prst="rect">
            <a:avLst/>
          </a:prstGeom>
          <a:noFill/>
          <a:ln>
            <a:noFill/>
          </a:ln>
        </p:spPr>
      </p:pic>
      <p:pic>
        <p:nvPicPr>
          <p:cNvPr id="116" name="Google Shape;116;p16"/>
          <p:cNvPicPr preferRelativeResize="0"/>
          <p:nvPr/>
        </p:nvPicPr>
        <p:blipFill>
          <a:blip r:embed="rId3">
            <a:alphaModFix/>
          </a:blip>
          <a:stretch>
            <a:fillRect/>
          </a:stretch>
        </p:blipFill>
        <p:spPr>
          <a:xfrm>
            <a:off x="13408470" y="3423955"/>
            <a:ext cx="2286001" cy="2286001"/>
          </a:xfrm>
          <a:prstGeom prst="rect">
            <a:avLst/>
          </a:prstGeom>
          <a:noFill/>
          <a:ln>
            <a:noFill/>
          </a:ln>
        </p:spPr>
      </p:pic>
      <p:pic>
        <p:nvPicPr>
          <p:cNvPr id="117" name="Google Shape;117;p16"/>
          <p:cNvPicPr preferRelativeResize="0"/>
          <p:nvPr/>
        </p:nvPicPr>
        <p:blipFill>
          <a:blip r:embed="rId4">
            <a:alphaModFix/>
          </a:blip>
          <a:stretch>
            <a:fillRect/>
          </a:stretch>
        </p:blipFill>
        <p:spPr>
          <a:xfrm>
            <a:off x="14819275" y="2509555"/>
            <a:ext cx="2743200" cy="2743200"/>
          </a:xfrm>
          <a:prstGeom prst="rect">
            <a:avLst/>
          </a:prstGeom>
          <a:noFill/>
          <a:ln>
            <a:noFill/>
          </a:ln>
        </p:spPr>
      </p:pic>
      <p:pic>
        <p:nvPicPr>
          <p:cNvPr id="118" name="Google Shape;118;p16"/>
          <p:cNvPicPr preferRelativeResize="0"/>
          <p:nvPr/>
        </p:nvPicPr>
        <p:blipFill>
          <a:blip r:embed="rId3">
            <a:alphaModFix/>
          </a:blip>
          <a:stretch>
            <a:fillRect/>
          </a:stretch>
        </p:blipFill>
        <p:spPr>
          <a:xfrm>
            <a:off x="8503920" y="5778780"/>
            <a:ext cx="2286001" cy="2286001"/>
          </a:xfrm>
          <a:prstGeom prst="rect">
            <a:avLst/>
          </a:prstGeom>
          <a:noFill/>
          <a:ln>
            <a:noFill/>
          </a:ln>
        </p:spPr>
      </p:pic>
      <p:pic>
        <p:nvPicPr>
          <p:cNvPr id="119" name="Google Shape;119;p16"/>
          <p:cNvPicPr preferRelativeResize="0"/>
          <p:nvPr/>
        </p:nvPicPr>
        <p:blipFill>
          <a:blip r:embed="rId4">
            <a:alphaModFix/>
          </a:blip>
          <a:stretch>
            <a:fillRect/>
          </a:stretch>
        </p:blipFill>
        <p:spPr>
          <a:xfrm>
            <a:off x="9914725" y="4864380"/>
            <a:ext cx="2743200" cy="2743200"/>
          </a:xfrm>
          <a:prstGeom prst="rect">
            <a:avLst/>
          </a:prstGeom>
          <a:noFill/>
          <a:ln>
            <a:noFill/>
          </a:ln>
        </p:spPr>
      </p:pic>
      <p:pic>
        <p:nvPicPr>
          <p:cNvPr id="120" name="Google Shape;120;p16"/>
          <p:cNvPicPr preferRelativeResize="0"/>
          <p:nvPr/>
        </p:nvPicPr>
        <p:blipFill>
          <a:blip r:embed="rId3">
            <a:alphaModFix/>
          </a:blip>
          <a:stretch>
            <a:fillRect/>
          </a:stretch>
        </p:blipFill>
        <p:spPr>
          <a:xfrm>
            <a:off x="13408470" y="5841330"/>
            <a:ext cx="2286001" cy="2286001"/>
          </a:xfrm>
          <a:prstGeom prst="rect">
            <a:avLst/>
          </a:prstGeom>
          <a:noFill/>
          <a:ln>
            <a:noFill/>
          </a:ln>
        </p:spPr>
      </p:pic>
      <p:pic>
        <p:nvPicPr>
          <p:cNvPr id="121" name="Google Shape;121;p16"/>
          <p:cNvPicPr preferRelativeResize="0"/>
          <p:nvPr/>
        </p:nvPicPr>
        <p:blipFill>
          <a:blip r:embed="rId4">
            <a:alphaModFix/>
          </a:blip>
          <a:stretch>
            <a:fillRect/>
          </a:stretch>
        </p:blipFill>
        <p:spPr>
          <a:xfrm>
            <a:off x="14819275" y="4926930"/>
            <a:ext cx="2743200" cy="2743200"/>
          </a:xfrm>
          <a:prstGeom prst="rect">
            <a:avLst/>
          </a:prstGeom>
          <a:noFill/>
          <a:ln>
            <a:noFill/>
          </a:ln>
        </p:spPr>
      </p:pic>
      <p:pic>
        <p:nvPicPr>
          <p:cNvPr id="122" name="Google Shape;122;p16"/>
          <p:cNvPicPr preferRelativeResize="0"/>
          <p:nvPr/>
        </p:nvPicPr>
        <p:blipFill>
          <a:blip r:embed="rId3">
            <a:alphaModFix/>
          </a:blip>
          <a:stretch>
            <a:fillRect/>
          </a:stretch>
        </p:blipFill>
        <p:spPr>
          <a:xfrm>
            <a:off x="8503920" y="8042905"/>
            <a:ext cx="2286001" cy="2286001"/>
          </a:xfrm>
          <a:prstGeom prst="rect">
            <a:avLst/>
          </a:prstGeom>
          <a:noFill/>
          <a:ln>
            <a:noFill/>
          </a:ln>
        </p:spPr>
      </p:pic>
      <p:pic>
        <p:nvPicPr>
          <p:cNvPr id="123" name="Google Shape;123;p16"/>
          <p:cNvPicPr preferRelativeResize="0"/>
          <p:nvPr/>
        </p:nvPicPr>
        <p:blipFill>
          <a:blip r:embed="rId4">
            <a:alphaModFix/>
          </a:blip>
          <a:stretch>
            <a:fillRect/>
          </a:stretch>
        </p:blipFill>
        <p:spPr>
          <a:xfrm>
            <a:off x="9914725" y="7128505"/>
            <a:ext cx="2743200" cy="2743200"/>
          </a:xfrm>
          <a:prstGeom prst="rect">
            <a:avLst/>
          </a:prstGeom>
          <a:noFill/>
          <a:ln>
            <a:noFill/>
          </a:ln>
        </p:spPr>
      </p:pic>
      <p:pic>
        <p:nvPicPr>
          <p:cNvPr id="124" name="Google Shape;124;p16"/>
          <p:cNvPicPr preferRelativeResize="0"/>
          <p:nvPr/>
        </p:nvPicPr>
        <p:blipFill>
          <a:blip r:embed="rId3">
            <a:alphaModFix/>
          </a:blip>
          <a:stretch>
            <a:fillRect/>
          </a:stretch>
        </p:blipFill>
        <p:spPr>
          <a:xfrm>
            <a:off x="13408470" y="8105455"/>
            <a:ext cx="2286001" cy="2286001"/>
          </a:xfrm>
          <a:prstGeom prst="rect">
            <a:avLst/>
          </a:prstGeom>
          <a:noFill/>
          <a:ln>
            <a:noFill/>
          </a:ln>
        </p:spPr>
      </p:pic>
      <p:pic>
        <p:nvPicPr>
          <p:cNvPr id="125" name="Google Shape;125;p16"/>
          <p:cNvPicPr preferRelativeResize="0"/>
          <p:nvPr/>
        </p:nvPicPr>
        <p:blipFill>
          <a:blip r:embed="rId4">
            <a:alphaModFix/>
          </a:blip>
          <a:stretch>
            <a:fillRect/>
          </a:stretch>
        </p:blipFill>
        <p:spPr>
          <a:xfrm>
            <a:off x="14819275" y="7191055"/>
            <a:ext cx="2743200" cy="2743200"/>
          </a:xfrm>
          <a:prstGeom prst="rect">
            <a:avLst/>
          </a:prstGeom>
          <a:noFill/>
          <a:ln>
            <a:noFill/>
          </a:ln>
        </p:spPr>
      </p:pic>
      <p:pic>
        <p:nvPicPr>
          <p:cNvPr id="126" name="Google Shape;126;p16"/>
          <p:cNvPicPr preferRelativeResize="0"/>
          <p:nvPr/>
        </p:nvPicPr>
        <p:blipFill rotWithShape="1">
          <a:blip r:embed="rId5">
            <a:alphaModFix/>
          </a:blip>
          <a:srcRect b="60076" l="0" r="0" t="0"/>
          <a:stretch/>
        </p:blipFill>
        <p:spPr>
          <a:xfrm>
            <a:off x="685800" y="289560"/>
            <a:ext cx="6864858" cy="2743200"/>
          </a:xfrm>
          <a:prstGeom prst="rect">
            <a:avLst/>
          </a:prstGeom>
          <a:noFill/>
          <a:ln>
            <a:noFill/>
          </a:ln>
        </p:spPr>
      </p:pic>
      <p:pic>
        <p:nvPicPr>
          <p:cNvPr id="127" name="Google Shape;127;p16"/>
          <p:cNvPicPr preferRelativeResize="0"/>
          <p:nvPr/>
        </p:nvPicPr>
        <p:blipFill rotWithShape="1">
          <a:blip r:embed="rId6">
            <a:alphaModFix/>
          </a:blip>
          <a:srcRect b="18855" l="38535" r="21876" t="23001"/>
          <a:stretch/>
        </p:blipFill>
        <p:spPr>
          <a:xfrm>
            <a:off x="1280160" y="3611880"/>
            <a:ext cx="2743200" cy="4030294"/>
          </a:xfrm>
          <a:prstGeom prst="rect">
            <a:avLst/>
          </a:prstGeom>
          <a:noFill/>
          <a:ln>
            <a:noFill/>
          </a:ln>
        </p:spPr>
      </p:pic>
      <p:pic>
        <p:nvPicPr>
          <p:cNvPr id="128" name="Google Shape;128;p16"/>
          <p:cNvPicPr preferRelativeResize="0"/>
          <p:nvPr/>
        </p:nvPicPr>
        <p:blipFill>
          <a:blip r:embed="rId7">
            <a:alphaModFix/>
          </a:blip>
          <a:stretch>
            <a:fillRect/>
          </a:stretch>
        </p:blipFill>
        <p:spPr>
          <a:xfrm>
            <a:off x="3374885" y="4738065"/>
            <a:ext cx="2773870" cy="277387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132" name="Shape 132"/>
        <p:cNvGrpSpPr/>
        <p:nvPr/>
      </p:nvGrpSpPr>
      <p:grpSpPr>
        <a:xfrm>
          <a:off x="0" y="0"/>
          <a:ext cx="0" cy="0"/>
          <a:chOff x="0" y="0"/>
          <a:chExt cx="0" cy="0"/>
        </a:xfrm>
      </p:grpSpPr>
      <p:pic>
        <p:nvPicPr>
          <p:cNvPr id="133" name="Google Shape;133;p17"/>
          <p:cNvPicPr preferRelativeResize="0"/>
          <p:nvPr/>
        </p:nvPicPr>
        <p:blipFill>
          <a:blip r:embed="rId3">
            <a:alphaModFix/>
          </a:blip>
          <a:stretch>
            <a:fillRect/>
          </a:stretch>
        </p:blipFill>
        <p:spPr>
          <a:xfrm>
            <a:off x="9053600" y="0"/>
            <a:ext cx="9144000" cy="9144000"/>
          </a:xfrm>
          <a:prstGeom prst="rect">
            <a:avLst/>
          </a:prstGeom>
          <a:noFill/>
          <a:ln>
            <a:noFill/>
          </a:ln>
        </p:spPr>
      </p:pic>
      <p:pic>
        <p:nvPicPr>
          <p:cNvPr id="134" name="Google Shape;134;p17"/>
          <p:cNvPicPr preferRelativeResize="0"/>
          <p:nvPr/>
        </p:nvPicPr>
        <p:blipFill rotWithShape="1">
          <a:blip r:embed="rId4">
            <a:alphaModFix/>
          </a:blip>
          <a:srcRect b="16001" l="0" r="0" t="0"/>
          <a:stretch/>
        </p:blipFill>
        <p:spPr>
          <a:xfrm>
            <a:off x="0" y="3520450"/>
            <a:ext cx="8462999" cy="5623559"/>
          </a:xfrm>
          <a:prstGeom prst="rect">
            <a:avLst/>
          </a:prstGeom>
          <a:noFill/>
          <a:ln>
            <a:noFill/>
          </a:ln>
        </p:spPr>
      </p:pic>
      <p:pic>
        <p:nvPicPr>
          <p:cNvPr id="135" name="Google Shape;135;p17"/>
          <p:cNvPicPr preferRelativeResize="0"/>
          <p:nvPr/>
        </p:nvPicPr>
        <p:blipFill rotWithShape="1">
          <a:blip r:embed="rId5">
            <a:alphaModFix/>
          </a:blip>
          <a:srcRect b="0" l="0" r="0" t="0"/>
          <a:stretch/>
        </p:blipFill>
        <p:spPr>
          <a:xfrm>
            <a:off x="5898420" y="3837041"/>
            <a:ext cx="1933972" cy="730118"/>
          </a:xfrm>
          <a:prstGeom prst="rect">
            <a:avLst/>
          </a:prstGeom>
          <a:noFill/>
          <a:ln>
            <a:noFill/>
          </a:ln>
        </p:spPr>
      </p:pic>
      <p:pic>
        <p:nvPicPr>
          <p:cNvPr id="136" name="Google Shape;136;p17"/>
          <p:cNvPicPr preferRelativeResize="0"/>
          <p:nvPr/>
        </p:nvPicPr>
        <p:blipFill rotWithShape="1">
          <a:blip r:embed="rId6">
            <a:alphaModFix/>
          </a:blip>
          <a:srcRect b="71891" l="5749" r="45362" t="9003"/>
          <a:stretch/>
        </p:blipFill>
        <p:spPr>
          <a:xfrm>
            <a:off x="230458" y="4921607"/>
            <a:ext cx="7661835" cy="3872946"/>
          </a:xfrm>
          <a:prstGeom prst="rect">
            <a:avLst/>
          </a:prstGeom>
          <a:noFill/>
          <a:ln>
            <a:noFill/>
          </a:ln>
        </p:spPr>
      </p:pic>
      <p:pic>
        <p:nvPicPr>
          <p:cNvPr id="137" name="Google Shape;137;p17"/>
          <p:cNvPicPr preferRelativeResize="0"/>
          <p:nvPr/>
        </p:nvPicPr>
        <p:blipFill>
          <a:blip r:embed="rId7">
            <a:alphaModFix/>
          </a:blip>
          <a:stretch>
            <a:fillRect/>
          </a:stretch>
        </p:blipFill>
        <p:spPr>
          <a:xfrm>
            <a:off x="12390120" y="594360"/>
            <a:ext cx="2371811" cy="534407"/>
          </a:xfrm>
          <a:prstGeom prst="rect">
            <a:avLst/>
          </a:prstGeom>
          <a:noFill/>
          <a:ln>
            <a:noFill/>
          </a:ln>
        </p:spPr>
      </p:pic>
      <p:pic>
        <p:nvPicPr>
          <p:cNvPr id="138" name="Google Shape;138;p17"/>
          <p:cNvPicPr preferRelativeResize="0"/>
          <p:nvPr/>
        </p:nvPicPr>
        <p:blipFill>
          <a:blip r:embed="rId8">
            <a:alphaModFix/>
          </a:blip>
          <a:stretch>
            <a:fillRect/>
          </a:stretch>
        </p:blipFill>
        <p:spPr>
          <a:xfrm>
            <a:off x="12943539" y="1415101"/>
            <a:ext cx="1818390" cy="967854"/>
          </a:xfrm>
          <a:prstGeom prst="rect">
            <a:avLst/>
          </a:prstGeom>
          <a:noFill/>
          <a:ln>
            <a:noFill/>
          </a:ln>
        </p:spPr>
      </p:pic>
      <p:pic>
        <p:nvPicPr>
          <p:cNvPr id="139" name="Google Shape;139;p17"/>
          <p:cNvPicPr preferRelativeResize="0"/>
          <p:nvPr/>
        </p:nvPicPr>
        <p:blipFill>
          <a:blip r:embed="rId9">
            <a:alphaModFix/>
          </a:blip>
          <a:stretch>
            <a:fillRect/>
          </a:stretch>
        </p:blipFill>
        <p:spPr>
          <a:xfrm>
            <a:off x="12390121" y="2633828"/>
            <a:ext cx="2371811" cy="631629"/>
          </a:xfrm>
          <a:prstGeom prst="rect">
            <a:avLst/>
          </a:prstGeom>
          <a:noFill/>
          <a:ln>
            <a:noFill/>
          </a:ln>
        </p:spPr>
      </p:pic>
      <p:pic>
        <p:nvPicPr>
          <p:cNvPr id="140" name="Google Shape;140;p17"/>
          <p:cNvPicPr preferRelativeResize="0"/>
          <p:nvPr/>
        </p:nvPicPr>
        <p:blipFill>
          <a:blip r:embed="rId10">
            <a:alphaModFix/>
          </a:blip>
          <a:stretch>
            <a:fillRect/>
          </a:stretch>
        </p:blipFill>
        <p:spPr>
          <a:xfrm>
            <a:off x="12517695" y="3612860"/>
            <a:ext cx="2371812" cy="991659"/>
          </a:xfrm>
          <a:prstGeom prst="rect">
            <a:avLst/>
          </a:prstGeom>
          <a:noFill/>
          <a:ln>
            <a:noFill/>
          </a:ln>
        </p:spPr>
      </p:pic>
      <p:pic>
        <p:nvPicPr>
          <p:cNvPr id="141" name="Google Shape;141;p17"/>
          <p:cNvPicPr preferRelativeResize="0"/>
          <p:nvPr/>
        </p:nvPicPr>
        <p:blipFill>
          <a:blip r:embed="rId11">
            <a:alphaModFix/>
          </a:blip>
          <a:stretch>
            <a:fillRect/>
          </a:stretch>
        </p:blipFill>
        <p:spPr>
          <a:xfrm>
            <a:off x="12730994" y="4951934"/>
            <a:ext cx="2030937" cy="991666"/>
          </a:xfrm>
          <a:prstGeom prst="rect">
            <a:avLst/>
          </a:prstGeom>
          <a:noFill/>
          <a:ln>
            <a:noFill/>
          </a:ln>
        </p:spPr>
      </p:pic>
      <p:pic>
        <p:nvPicPr>
          <p:cNvPr id="142" name="Google Shape;142;p17"/>
          <p:cNvPicPr preferRelativeResize="0"/>
          <p:nvPr/>
        </p:nvPicPr>
        <p:blipFill>
          <a:blip r:embed="rId12">
            <a:alphaModFix/>
          </a:blip>
          <a:stretch>
            <a:fillRect/>
          </a:stretch>
        </p:blipFill>
        <p:spPr>
          <a:xfrm>
            <a:off x="1219725" y="1128775"/>
            <a:ext cx="2211350" cy="2211350"/>
          </a:xfrm>
          <a:prstGeom prst="rect">
            <a:avLst/>
          </a:prstGeom>
          <a:noFill/>
          <a:ln>
            <a:noFill/>
          </a:ln>
        </p:spPr>
      </p:pic>
      <p:pic>
        <p:nvPicPr>
          <p:cNvPr id="143" name="Google Shape;143;p17"/>
          <p:cNvPicPr preferRelativeResize="0"/>
          <p:nvPr/>
        </p:nvPicPr>
        <p:blipFill>
          <a:blip r:embed="rId13">
            <a:alphaModFix/>
          </a:blip>
          <a:stretch>
            <a:fillRect/>
          </a:stretch>
        </p:blipFill>
        <p:spPr>
          <a:xfrm rot="-780820">
            <a:off x="4008800" y="299075"/>
            <a:ext cx="2211350" cy="2211350"/>
          </a:xfrm>
          <a:prstGeom prst="rect">
            <a:avLst/>
          </a:prstGeom>
          <a:noFill/>
          <a:ln>
            <a:noFill/>
          </a:ln>
        </p:spPr>
      </p:pic>
      <p:pic>
        <p:nvPicPr>
          <p:cNvPr id="144" name="Google Shape;144;p17"/>
          <p:cNvPicPr preferRelativeResize="0"/>
          <p:nvPr/>
        </p:nvPicPr>
        <p:blipFill>
          <a:blip r:embed="rId14">
            <a:alphaModFix/>
          </a:blip>
          <a:stretch>
            <a:fillRect/>
          </a:stretch>
        </p:blipFill>
        <p:spPr>
          <a:xfrm>
            <a:off x="7808694" y="5787600"/>
            <a:ext cx="3280200" cy="3280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148" name="Shape 148"/>
        <p:cNvGrpSpPr/>
        <p:nvPr/>
      </p:nvGrpSpPr>
      <p:grpSpPr>
        <a:xfrm>
          <a:off x="0" y="0"/>
          <a:ext cx="0" cy="0"/>
          <a:chOff x="0" y="0"/>
          <a:chExt cx="0" cy="0"/>
        </a:xfrm>
      </p:grpSpPr>
      <p:pic>
        <p:nvPicPr>
          <p:cNvPr id="149" name="Google Shape;149;p18"/>
          <p:cNvPicPr preferRelativeResize="0"/>
          <p:nvPr/>
        </p:nvPicPr>
        <p:blipFill>
          <a:blip r:embed="rId3">
            <a:alphaModFix/>
          </a:blip>
          <a:stretch>
            <a:fillRect/>
          </a:stretch>
        </p:blipFill>
        <p:spPr>
          <a:xfrm>
            <a:off x="4952050" y="152400"/>
            <a:ext cx="6215065" cy="8839204"/>
          </a:xfrm>
          <a:prstGeom prst="rect">
            <a:avLst/>
          </a:prstGeom>
          <a:noFill/>
          <a:ln>
            <a:noFill/>
          </a:ln>
        </p:spPr>
      </p:pic>
      <p:pic>
        <p:nvPicPr>
          <p:cNvPr id="150" name="Google Shape;150;p18"/>
          <p:cNvPicPr preferRelativeResize="0"/>
          <p:nvPr/>
        </p:nvPicPr>
        <p:blipFill>
          <a:blip r:embed="rId4">
            <a:alphaModFix/>
          </a:blip>
          <a:stretch>
            <a:fillRect/>
          </a:stretch>
        </p:blipFill>
        <p:spPr>
          <a:xfrm>
            <a:off x="15481790" y="152400"/>
            <a:ext cx="1368178" cy="8839204"/>
          </a:xfrm>
          <a:prstGeom prst="rect">
            <a:avLst/>
          </a:prstGeom>
          <a:noFill/>
          <a:ln>
            <a:noFill/>
          </a:ln>
        </p:spPr>
      </p:pic>
      <p:pic>
        <p:nvPicPr>
          <p:cNvPr id="151" name="Google Shape;151;p18"/>
          <p:cNvPicPr preferRelativeResize="0"/>
          <p:nvPr/>
        </p:nvPicPr>
        <p:blipFill>
          <a:blip r:embed="rId5">
            <a:alphaModFix/>
          </a:blip>
          <a:stretch>
            <a:fillRect/>
          </a:stretch>
        </p:blipFill>
        <p:spPr>
          <a:xfrm>
            <a:off x="-10" y="1973375"/>
            <a:ext cx="4572000" cy="4572000"/>
          </a:xfrm>
          <a:prstGeom prst="rect">
            <a:avLst/>
          </a:prstGeom>
          <a:noFill/>
          <a:ln>
            <a:noFill/>
          </a:ln>
        </p:spPr>
      </p:pic>
      <p:pic>
        <p:nvPicPr>
          <p:cNvPr id="152" name="Google Shape;152;p18"/>
          <p:cNvPicPr preferRelativeResize="0"/>
          <p:nvPr/>
        </p:nvPicPr>
        <p:blipFill>
          <a:blip r:embed="rId6">
            <a:alphaModFix/>
          </a:blip>
          <a:stretch>
            <a:fillRect/>
          </a:stretch>
        </p:blipFill>
        <p:spPr>
          <a:xfrm>
            <a:off x="11911878" y="2430575"/>
            <a:ext cx="3657600" cy="3657600"/>
          </a:xfrm>
          <a:prstGeom prst="rect">
            <a:avLst/>
          </a:prstGeom>
          <a:noFill/>
          <a:ln>
            <a:noFill/>
          </a:ln>
        </p:spPr>
      </p:pic>
      <p:pic>
        <p:nvPicPr>
          <p:cNvPr id="153" name="Google Shape;153;p18"/>
          <p:cNvPicPr preferRelativeResize="0"/>
          <p:nvPr/>
        </p:nvPicPr>
        <p:blipFill>
          <a:blip r:embed="rId7">
            <a:alphaModFix/>
          </a:blip>
          <a:stretch>
            <a:fillRect/>
          </a:stretch>
        </p:blipFill>
        <p:spPr>
          <a:xfrm>
            <a:off x="1439885" y="6228075"/>
            <a:ext cx="1692225" cy="21730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157" name="Shape 157"/>
        <p:cNvGrpSpPr/>
        <p:nvPr/>
      </p:nvGrpSpPr>
      <p:grpSpPr>
        <a:xfrm>
          <a:off x="0" y="0"/>
          <a:ext cx="0" cy="0"/>
          <a:chOff x="0" y="0"/>
          <a:chExt cx="0" cy="0"/>
        </a:xfrm>
      </p:grpSpPr>
      <p:sp>
        <p:nvSpPr>
          <p:cNvPr id="158" name="Google Shape;158;p19"/>
          <p:cNvSpPr/>
          <p:nvPr/>
        </p:nvSpPr>
        <p:spPr>
          <a:xfrm>
            <a:off x="5718225" y="5982225"/>
            <a:ext cx="6707700" cy="2650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9" name="Google Shape;159;p19"/>
          <p:cNvPicPr preferRelativeResize="0"/>
          <p:nvPr/>
        </p:nvPicPr>
        <p:blipFill>
          <a:blip r:embed="rId3">
            <a:alphaModFix/>
          </a:blip>
          <a:stretch>
            <a:fillRect/>
          </a:stretch>
        </p:blipFill>
        <p:spPr>
          <a:xfrm>
            <a:off x="5542138" y="5486405"/>
            <a:ext cx="6969513" cy="3657600"/>
          </a:xfrm>
          <a:prstGeom prst="rect">
            <a:avLst/>
          </a:prstGeom>
          <a:noFill/>
          <a:ln>
            <a:noFill/>
          </a:ln>
        </p:spPr>
      </p:pic>
      <p:pic>
        <p:nvPicPr>
          <p:cNvPr id="160" name="Google Shape;160;p19"/>
          <p:cNvPicPr preferRelativeResize="0"/>
          <p:nvPr/>
        </p:nvPicPr>
        <p:blipFill>
          <a:blip r:embed="rId4">
            <a:alphaModFix/>
          </a:blip>
          <a:stretch>
            <a:fillRect/>
          </a:stretch>
        </p:blipFill>
        <p:spPr>
          <a:xfrm>
            <a:off x="7535333" y="128700"/>
            <a:ext cx="3217334" cy="4572001"/>
          </a:xfrm>
          <a:prstGeom prst="rect">
            <a:avLst/>
          </a:prstGeom>
          <a:noFill/>
          <a:ln>
            <a:noFill/>
          </a:ln>
        </p:spPr>
      </p:pic>
      <p:pic>
        <p:nvPicPr>
          <p:cNvPr id="161" name="Google Shape;161;p19"/>
          <p:cNvPicPr preferRelativeResize="0"/>
          <p:nvPr/>
        </p:nvPicPr>
        <p:blipFill rotWithShape="1">
          <a:blip r:embed="rId5">
            <a:alphaModFix/>
          </a:blip>
          <a:srcRect b="0" l="10460" r="36412" t="0"/>
          <a:stretch/>
        </p:blipFill>
        <p:spPr>
          <a:xfrm>
            <a:off x="12803101" y="0"/>
            <a:ext cx="8636401" cy="9144000"/>
          </a:xfrm>
          <a:prstGeom prst="rect">
            <a:avLst/>
          </a:prstGeom>
          <a:noFill/>
          <a:ln>
            <a:noFill/>
          </a:ln>
        </p:spPr>
      </p:pic>
      <p:pic>
        <p:nvPicPr>
          <p:cNvPr id="162" name="Google Shape;162;p19"/>
          <p:cNvPicPr preferRelativeResize="0"/>
          <p:nvPr/>
        </p:nvPicPr>
        <p:blipFill rotWithShape="1">
          <a:blip r:embed="rId6">
            <a:alphaModFix/>
          </a:blip>
          <a:srcRect b="0" l="18299" r="50332" t="2903"/>
          <a:stretch/>
        </p:blipFill>
        <p:spPr>
          <a:xfrm>
            <a:off x="0" y="0"/>
            <a:ext cx="5250698" cy="9144000"/>
          </a:xfrm>
          <a:prstGeom prst="rect">
            <a:avLst/>
          </a:prstGeom>
          <a:noFill/>
          <a:ln>
            <a:noFill/>
          </a:ln>
        </p:spPr>
      </p:pic>
      <p:pic>
        <p:nvPicPr>
          <p:cNvPr id="163" name="Google Shape;163;p19"/>
          <p:cNvPicPr preferRelativeResize="0"/>
          <p:nvPr/>
        </p:nvPicPr>
        <p:blipFill>
          <a:blip r:embed="rId7">
            <a:alphaModFix/>
          </a:blip>
          <a:stretch>
            <a:fillRect/>
          </a:stretch>
        </p:blipFill>
        <p:spPr>
          <a:xfrm>
            <a:off x="5349240" y="137160"/>
            <a:ext cx="1870735" cy="1870735"/>
          </a:xfrm>
          <a:prstGeom prst="rect">
            <a:avLst/>
          </a:prstGeom>
          <a:noFill/>
          <a:ln>
            <a:noFill/>
          </a:ln>
        </p:spPr>
      </p:pic>
      <p:pic>
        <p:nvPicPr>
          <p:cNvPr id="164" name="Google Shape;164;p19"/>
          <p:cNvPicPr preferRelativeResize="0"/>
          <p:nvPr/>
        </p:nvPicPr>
        <p:blipFill>
          <a:blip r:embed="rId8">
            <a:alphaModFix/>
          </a:blip>
          <a:stretch>
            <a:fillRect/>
          </a:stretch>
        </p:blipFill>
        <p:spPr>
          <a:xfrm>
            <a:off x="10835640" y="137160"/>
            <a:ext cx="1874520" cy="18745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168" name="Shape 168"/>
        <p:cNvGrpSpPr/>
        <p:nvPr/>
      </p:nvGrpSpPr>
      <p:grpSpPr>
        <a:xfrm>
          <a:off x="0" y="0"/>
          <a:ext cx="0" cy="0"/>
          <a:chOff x="0" y="0"/>
          <a:chExt cx="0" cy="0"/>
        </a:xfrm>
      </p:grpSpPr>
      <p:sp>
        <p:nvSpPr>
          <p:cNvPr id="169" name="Google Shape;169;p20"/>
          <p:cNvSpPr/>
          <p:nvPr/>
        </p:nvSpPr>
        <p:spPr>
          <a:xfrm>
            <a:off x="4393750" y="305850"/>
            <a:ext cx="6400800" cy="6400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0" name="Google Shape;170;p20"/>
          <p:cNvPicPr preferRelativeResize="0"/>
          <p:nvPr/>
        </p:nvPicPr>
        <p:blipFill>
          <a:blip r:embed="rId3">
            <a:alphaModFix/>
          </a:blip>
          <a:stretch>
            <a:fillRect/>
          </a:stretch>
        </p:blipFill>
        <p:spPr>
          <a:xfrm>
            <a:off x="4572000" y="228600"/>
            <a:ext cx="9144000" cy="9144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174" name="Shape 174"/>
        <p:cNvGrpSpPr/>
        <p:nvPr/>
      </p:nvGrpSpPr>
      <p:grpSpPr>
        <a:xfrm>
          <a:off x="0" y="0"/>
          <a:ext cx="0" cy="0"/>
          <a:chOff x="0" y="0"/>
          <a:chExt cx="0" cy="0"/>
        </a:xfrm>
      </p:grpSpPr>
      <p:sp>
        <p:nvSpPr>
          <p:cNvPr id="175" name="Google Shape;175;p21"/>
          <p:cNvSpPr/>
          <p:nvPr/>
        </p:nvSpPr>
        <p:spPr>
          <a:xfrm>
            <a:off x="10989675" y="5051875"/>
            <a:ext cx="3164100" cy="2088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6" name="Google Shape;176;p21"/>
          <p:cNvPicPr preferRelativeResize="0"/>
          <p:nvPr/>
        </p:nvPicPr>
        <p:blipFill>
          <a:blip r:embed="rId3">
            <a:alphaModFix/>
          </a:blip>
          <a:stretch>
            <a:fillRect/>
          </a:stretch>
        </p:blipFill>
        <p:spPr>
          <a:xfrm>
            <a:off x="8869680" y="914400"/>
            <a:ext cx="7315393" cy="7315200"/>
          </a:xfrm>
          <a:prstGeom prst="rect">
            <a:avLst/>
          </a:prstGeom>
          <a:noFill/>
          <a:ln>
            <a:noFill/>
          </a:ln>
        </p:spPr>
      </p:pic>
      <p:pic>
        <p:nvPicPr>
          <p:cNvPr id="177" name="Google Shape;177;p21"/>
          <p:cNvPicPr preferRelativeResize="0"/>
          <p:nvPr/>
        </p:nvPicPr>
        <p:blipFill>
          <a:blip r:embed="rId4">
            <a:alphaModFix/>
          </a:blip>
          <a:stretch>
            <a:fillRect/>
          </a:stretch>
        </p:blipFill>
        <p:spPr>
          <a:xfrm>
            <a:off x="4364125" y="1600201"/>
            <a:ext cx="3100579" cy="59435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